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72" r:id="rId3"/>
    <p:sldId id="1853" r:id="rId4"/>
    <p:sldId id="1854" r:id="rId5"/>
    <p:sldId id="1855" r:id="rId6"/>
    <p:sldId id="185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7ABBB-2EC5-4898-BADE-AFECAA9174F8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80806-44DA-498C-9923-BCBAAD102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780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E46EF-2E79-4A7F-BF57-7302DE972FE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631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E46EF-2E79-4A7F-BF57-7302DE972FE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898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5F7F0-BAC4-4814-8B8C-F3F31BE19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730428-DDB8-43C2-86B3-D94E10708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7E09F6-502C-4EC8-A0D0-6FA3D7FC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0895BC-6F93-4062-94AD-FF7D94617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43215-61C3-4A25-AE46-AA082C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03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1231C2-A6F5-43E7-A637-63CAA032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D3FDDA-D3B5-4EDA-B549-65F69E44CA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52FA56-9BA2-4359-B314-DF1D10BC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00DBBE-3BA8-4B76-8297-8D5D1313C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80FF6-9E11-4DE5-9276-BD61C270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758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2DFBFE4-09F1-4064-99BB-2A49DAB86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D8EC2C-B68C-481B-8ECB-636B1B751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46BF9B-39EF-4412-9CA8-1C31C0AB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5C7BF1-39E3-4B3E-BA70-FEAE70486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CBE7F3-F17F-44E0-AC9F-C30C85B1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044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49B557F-67B8-405D-85ED-7168613CA6C3}"/>
              </a:ext>
            </a:extLst>
          </p:cNvPr>
          <p:cNvGrpSpPr/>
          <p:nvPr userDrawn="1"/>
        </p:nvGrpSpPr>
        <p:grpSpPr>
          <a:xfrm>
            <a:off x="3987801" y="-2655146"/>
            <a:ext cx="4216398" cy="10100542"/>
            <a:chOff x="-57070" y="-7035415"/>
            <a:chExt cx="12611085" cy="21736013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59C9D6E-A170-45FE-B9B5-C423001D5FED}"/>
                </a:ext>
              </a:extLst>
            </p:cNvPr>
            <p:cNvGrpSpPr/>
            <p:nvPr/>
          </p:nvGrpSpPr>
          <p:grpSpPr>
            <a:xfrm>
              <a:off x="-57070" y="-7035415"/>
              <a:ext cx="12611085" cy="17855225"/>
              <a:chOff x="-57070" y="-7035415"/>
              <a:chExt cx="12611085" cy="17855225"/>
            </a:xfrm>
          </p:grpSpPr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5AA7B957-EB77-41C4-BD11-23C9E0189F6D}"/>
                  </a:ext>
                </a:extLst>
              </p:cNvPr>
              <p:cNvSpPr/>
              <p:nvPr/>
            </p:nvSpPr>
            <p:spPr>
              <a:xfrm rot="10800000">
                <a:off x="-57070" y="-51803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4D3850AA-26C5-4F9B-BF1D-1FBB2C9F5487}"/>
                  </a:ext>
                </a:extLst>
              </p:cNvPr>
              <p:cNvSpPr/>
              <p:nvPr/>
            </p:nvSpPr>
            <p:spPr>
              <a:xfrm rot="10800000">
                <a:off x="-57070" y="-3543609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8E55BD8F-6755-4176-BE51-0516D7BE2BE4}"/>
                  </a:ext>
                </a:extLst>
              </p:cNvPr>
              <p:cNvSpPr/>
              <p:nvPr/>
            </p:nvSpPr>
            <p:spPr>
              <a:xfrm rot="10800000">
                <a:off x="-57070" y="-7035415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08D4F4D-7173-44FC-9972-F6084D7790B4}"/>
                </a:ext>
              </a:extLst>
            </p:cNvPr>
            <p:cNvGrpSpPr/>
            <p:nvPr/>
          </p:nvGrpSpPr>
          <p:grpSpPr>
            <a:xfrm rot="10800000">
              <a:off x="-57070" y="-3154627"/>
              <a:ext cx="12611085" cy="17855225"/>
              <a:chOff x="-57070" y="-7035415"/>
              <a:chExt cx="12611085" cy="17855225"/>
            </a:xfrm>
          </p:grpSpPr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D54A3962-78E5-45E2-BF5D-CB144B5F1EFB}"/>
                  </a:ext>
                </a:extLst>
              </p:cNvPr>
              <p:cNvSpPr/>
              <p:nvPr/>
            </p:nvSpPr>
            <p:spPr>
              <a:xfrm rot="10800000">
                <a:off x="-57070" y="-51803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2C1AB7B1-45FE-4CB5-8F6D-F833E9CAB761}"/>
                  </a:ext>
                </a:extLst>
              </p:cNvPr>
              <p:cNvSpPr/>
              <p:nvPr/>
            </p:nvSpPr>
            <p:spPr>
              <a:xfrm rot="10800000">
                <a:off x="-57070" y="-3543609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9F670022-1487-4804-A4A8-AB7BF70E03F4}"/>
                  </a:ext>
                </a:extLst>
              </p:cNvPr>
              <p:cNvSpPr/>
              <p:nvPr/>
            </p:nvSpPr>
            <p:spPr>
              <a:xfrm rot="10800000">
                <a:off x="-57070" y="-7035415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6" name="图片 15" descr="雪山上的风景&#10;&#10;描述已自动生成">
            <a:extLst>
              <a:ext uri="{FF2B5EF4-FFF2-40B4-BE49-F238E27FC236}">
                <a16:creationId xmlns:a16="http://schemas.microsoft.com/office/drawing/2014/main" id="{CB3B0CEF-C5E1-4D60-AE18-905EEC645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13" b="3336"/>
          <a:stretch/>
        </p:blipFill>
        <p:spPr>
          <a:xfrm>
            <a:off x="0" y="3745041"/>
            <a:ext cx="12192000" cy="3112959"/>
          </a:xfrm>
          <a:prstGeom prst="rect">
            <a:avLst/>
          </a:prstGeom>
        </p:spPr>
      </p:pic>
      <p:pic>
        <p:nvPicPr>
          <p:cNvPr id="17" name="图片 16" descr="图片包含 灯光, 白色, 大, 黑色&#10;&#10;描述已自动生成">
            <a:extLst>
              <a:ext uri="{FF2B5EF4-FFF2-40B4-BE49-F238E27FC236}">
                <a16:creationId xmlns:a16="http://schemas.microsoft.com/office/drawing/2014/main" id="{BCA530C9-0D32-4A4A-908D-27ABB8BA251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370" y="3559984"/>
            <a:ext cx="1981204" cy="914402"/>
          </a:xfrm>
          <a:prstGeom prst="rect">
            <a:avLst/>
          </a:prstGeom>
        </p:spPr>
      </p:pic>
      <p:pic>
        <p:nvPicPr>
          <p:cNvPr id="18" name="图片 17" descr="图片包含 灯光, 白色, 大, 黑色&#10;&#10;描述已自动生成">
            <a:extLst>
              <a:ext uri="{FF2B5EF4-FFF2-40B4-BE49-F238E27FC236}">
                <a16:creationId xmlns:a16="http://schemas.microsoft.com/office/drawing/2014/main" id="{1A4E0314-9895-45B4-B9BC-6663FF5EDD9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466" y="4967416"/>
            <a:ext cx="1831106" cy="552556"/>
          </a:xfrm>
          <a:prstGeom prst="rect">
            <a:avLst/>
          </a:prstGeom>
        </p:spPr>
      </p:pic>
      <p:pic>
        <p:nvPicPr>
          <p:cNvPr id="19" name="图片 18" descr="图片包含 灯光, 白色, 大, 黑色&#10;&#10;描述已自动生成">
            <a:extLst>
              <a:ext uri="{FF2B5EF4-FFF2-40B4-BE49-F238E27FC236}">
                <a16:creationId xmlns:a16="http://schemas.microsoft.com/office/drawing/2014/main" id="{F7841FD1-6751-43C6-ABB8-D1AA8F22FD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3" y="556536"/>
            <a:ext cx="12149414" cy="5607423"/>
          </a:xfrm>
          <a:prstGeom prst="rect">
            <a:avLst/>
          </a:prstGeom>
        </p:spPr>
      </p:pic>
      <p:pic>
        <p:nvPicPr>
          <p:cNvPr id="20" name="图片 19" descr="图片包含 灯光, 白色, 大, 黑色&#10;&#10;描述已自动生成">
            <a:extLst>
              <a:ext uri="{FF2B5EF4-FFF2-40B4-BE49-F238E27FC236}">
                <a16:creationId xmlns:a16="http://schemas.microsoft.com/office/drawing/2014/main" id="{89F92DED-D609-4A98-B7BE-2BADFDCAE1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51" y="3379027"/>
            <a:ext cx="1981204" cy="914402"/>
          </a:xfrm>
          <a:prstGeom prst="rect">
            <a:avLst/>
          </a:prstGeom>
        </p:spPr>
      </p:pic>
      <p:pic>
        <p:nvPicPr>
          <p:cNvPr id="21" name="图片 20" descr="图片包含 灯光, 白色, 大, 黑色&#10;&#10;描述已自动生成">
            <a:extLst>
              <a:ext uri="{FF2B5EF4-FFF2-40B4-BE49-F238E27FC236}">
                <a16:creationId xmlns:a16="http://schemas.microsoft.com/office/drawing/2014/main" id="{CB69CE75-5A45-4C63-9228-0EC51BBF6D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39" y="4274264"/>
            <a:ext cx="1981204" cy="914402"/>
          </a:xfrm>
          <a:prstGeom prst="rect">
            <a:avLst/>
          </a:prstGeom>
        </p:spPr>
      </p:pic>
      <p:pic>
        <p:nvPicPr>
          <p:cNvPr id="22" name="图片 21" descr="图片包含 灯光, 白色, 大, 黑色&#10;&#10;描述已自动生成">
            <a:extLst>
              <a:ext uri="{FF2B5EF4-FFF2-40B4-BE49-F238E27FC236}">
                <a16:creationId xmlns:a16="http://schemas.microsoft.com/office/drawing/2014/main" id="{02319215-2EA8-401A-B169-E3847E7DE9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739" y="3502447"/>
            <a:ext cx="1981204" cy="914402"/>
          </a:xfrm>
          <a:prstGeom prst="rect">
            <a:avLst/>
          </a:prstGeom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57886FD-4DFC-4A4F-9CA3-17B2917108E9}"/>
              </a:ext>
            </a:extLst>
          </p:cNvPr>
          <p:cNvCxnSpPr>
            <a:cxnSpLocks/>
          </p:cNvCxnSpPr>
          <p:nvPr userDrawn="1"/>
        </p:nvCxnSpPr>
        <p:spPr>
          <a:xfrm>
            <a:off x="1555750" y="2395125"/>
            <a:ext cx="9080500" cy="0"/>
          </a:xfrm>
          <a:prstGeom prst="line">
            <a:avLst/>
          </a:prstGeom>
          <a:ln>
            <a:solidFill>
              <a:srgbClr val="779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9EC7386A-CB74-4748-8352-D3CDBC68A449}"/>
              </a:ext>
            </a:extLst>
          </p:cNvPr>
          <p:cNvGrpSpPr/>
          <p:nvPr userDrawn="1"/>
        </p:nvGrpSpPr>
        <p:grpSpPr>
          <a:xfrm>
            <a:off x="5877804" y="5762625"/>
            <a:ext cx="436392" cy="502434"/>
            <a:chOff x="5657849" y="5509385"/>
            <a:chExt cx="876300" cy="100891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E3324715-47B3-4558-9D72-C6F932D7B3B2}"/>
                </a:ext>
              </a:extLst>
            </p:cNvPr>
            <p:cNvGrpSpPr/>
            <p:nvPr/>
          </p:nvGrpSpPr>
          <p:grpSpPr>
            <a:xfrm>
              <a:off x="5877243" y="5761981"/>
              <a:ext cx="437512" cy="503722"/>
              <a:chOff x="5791199" y="5665939"/>
              <a:chExt cx="609601" cy="701856"/>
            </a:xfrm>
          </p:grpSpPr>
          <p:sp>
            <p:nvSpPr>
              <p:cNvPr id="32" name="等腰三角形 31">
                <a:extLst>
                  <a:ext uri="{FF2B5EF4-FFF2-40B4-BE49-F238E27FC236}">
                    <a16:creationId xmlns:a16="http://schemas.microsoft.com/office/drawing/2014/main" id="{7C6B3166-5822-4FAD-86F3-1AB83BD62075}"/>
                  </a:ext>
                </a:extLst>
              </p:cNvPr>
              <p:cNvSpPr/>
              <p:nvPr/>
            </p:nvSpPr>
            <p:spPr>
              <a:xfrm>
                <a:off x="5791199" y="5665939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32">
                <a:extLst>
                  <a:ext uri="{FF2B5EF4-FFF2-40B4-BE49-F238E27FC236}">
                    <a16:creationId xmlns:a16="http://schemas.microsoft.com/office/drawing/2014/main" id="{FE26E47F-344C-441F-8893-258FA4FC52AA}"/>
                  </a:ext>
                </a:extLst>
              </p:cNvPr>
              <p:cNvSpPr/>
              <p:nvPr/>
            </p:nvSpPr>
            <p:spPr>
              <a:xfrm rot="10800000">
                <a:off x="5791200" y="5842278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79470D0-7ED3-4FC6-BE4C-E0F4F9F22375}"/>
                </a:ext>
              </a:extLst>
            </p:cNvPr>
            <p:cNvGrpSpPr/>
            <p:nvPr/>
          </p:nvGrpSpPr>
          <p:grpSpPr>
            <a:xfrm>
              <a:off x="5657849" y="5509385"/>
              <a:ext cx="876300" cy="1008914"/>
              <a:chOff x="5791199" y="5665939"/>
              <a:chExt cx="609601" cy="701856"/>
            </a:xfrm>
          </p:grpSpPr>
          <p:sp>
            <p:nvSpPr>
              <p:cNvPr id="30" name="等腰三角形 29">
                <a:extLst>
                  <a:ext uri="{FF2B5EF4-FFF2-40B4-BE49-F238E27FC236}">
                    <a16:creationId xmlns:a16="http://schemas.microsoft.com/office/drawing/2014/main" id="{C601C367-A7EE-430D-95F4-7DDE460A3C37}"/>
                  </a:ext>
                </a:extLst>
              </p:cNvPr>
              <p:cNvSpPr/>
              <p:nvPr/>
            </p:nvSpPr>
            <p:spPr>
              <a:xfrm>
                <a:off x="5791199" y="5665939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30">
                <a:extLst>
                  <a:ext uri="{FF2B5EF4-FFF2-40B4-BE49-F238E27FC236}">
                    <a16:creationId xmlns:a16="http://schemas.microsoft.com/office/drawing/2014/main" id="{74DDF0DC-8991-4952-B348-F65B2FD87C55}"/>
                  </a:ext>
                </a:extLst>
              </p:cNvPr>
              <p:cNvSpPr/>
              <p:nvPr/>
            </p:nvSpPr>
            <p:spPr>
              <a:xfrm rot="10800000">
                <a:off x="5791200" y="5842278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EFDE0263-FF8D-4143-8732-F07729BA7354}"/>
              </a:ext>
            </a:extLst>
          </p:cNvPr>
          <p:cNvSpPr/>
          <p:nvPr userDrawn="1"/>
        </p:nvSpPr>
        <p:spPr>
          <a:xfrm>
            <a:off x="-165100" y="3933824"/>
            <a:ext cx="5005388" cy="2886075"/>
          </a:xfrm>
          <a:custGeom>
            <a:avLst/>
            <a:gdLst>
              <a:gd name="connsiteX0" fmla="*/ 4724400 w 4991100"/>
              <a:gd name="connsiteY0" fmla="*/ 0 h 2857500"/>
              <a:gd name="connsiteX1" fmla="*/ 4991100 w 4991100"/>
              <a:gd name="connsiteY1" fmla="*/ 342900 h 2857500"/>
              <a:gd name="connsiteX2" fmla="*/ 4864100 w 4991100"/>
              <a:gd name="connsiteY2" fmla="*/ 1117600 h 2857500"/>
              <a:gd name="connsiteX3" fmla="*/ 4394200 w 4991100"/>
              <a:gd name="connsiteY3" fmla="*/ 1765300 h 2857500"/>
              <a:gd name="connsiteX4" fmla="*/ 3937000 w 4991100"/>
              <a:gd name="connsiteY4" fmla="*/ 1498600 h 2857500"/>
              <a:gd name="connsiteX5" fmla="*/ 3175000 w 4991100"/>
              <a:gd name="connsiteY5" fmla="*/ 1854200 h 2857500"/>
              <a:gd name="connsiteX6" fmla="*/ 3276600 w 4991100"/>
              <a:gd name="connsiteY6" fmla="*/ 2717800 h 2857500"/>
              <a:gd name="connsiteX7" fmla="*/ 1752600 w 4991100"/>
              <a:gd name="connsiteY7" fmla="*/ 2400300 h 2857500"/>
              <a:gd name="connsiteX8" fmla="*/ 0 w 4991100"/>
              <a:gd name="connsiteY8" fmla="*/ 2857500 h 2857500"/>
              <a:gd name="connsiteX0" fmla="*/ 4724400 w 5005388"/>
              <a:gd name="connsiteY0" fmla="*/ 0 h 2857500"/>
              <a:gd name="connsiteX1" fmla="*/ 5005388 w 5005388"/>
              <a:gd name="connsiteY1" fmla="*/ 438150 h 2857500"/>
              <a:gd name="connsiteX2" fmla="*/ 4864100 w 5005388"/>
              <a:gd name="connsiteY2" fmla="*/ 1117600 h 2857500"/>
              <a:gd name="connsiteX3" fmla="*/ 4394200 w 5005388"/>
              <a:gd name="connsiteY3" fmla="*/ 1765300 h 2857500"/>
              <a:gd name="connsiteX4" fmla="*/ 3937000 w 5005388"/>
              <a:gd name="connsiteY4" fmla="*/ 1498600 h 2857500"/>
              <a:gd name="connsiteX5" fmla="*/ 3175000 w 5005388"/>
              <a:gd name="connsiteY5" fmla="*/ 1854200 h 2857500"/>
              <a:gd name="connsiteX6" fmla="*/ 3276600 w 5005388"/>
              <a:gd name="connsiteY6" fmla="*/ 2717800 h 2857500"/>
              <a:gd name="connsiteX7" fmla="*/ 1752600 w 5005388"/>
              <a:gd name="connsiteY7" fmla="*/ 2400300 h 2857500"/>
              <a:gd name="connsiteX8" fmla="*/ 0 w 5005388"/>
              <a:gd name="connsiteY8" fmla="*/ 2857500 h 2857500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64100 w 5005388"/>
              <a:gd name="connsiteY2" fmla="*/ 1146175 h 2886075"/>
              <a:gd name="connsiteX3" fmla="*/ 4394200 w 5005388"/>
              <a:gd name="connsiteY3" fmla="*/ 1793875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94200 w 5005388"/>
              <a:gd name="connsiteY3" fmla="*/ 1793875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0863 w 5005388"/>
              <a:gd name="connsiteY3" fmla="*/ 1860550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70188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70188 h 2886075"/>
              <a:gd name="connsiteX7" fmla="*/ 1657350 w 5005388"/>
              <a:gd name="connsiteY7" fmla="*/ 2362200 h 2886075"/>
              <a:gd name="connsiteX8" fmla="*/ 0 w 5005388"/>
              <a:gd name="connsiteY8" fmla="*/ 2886075 h 288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5388" h="2886075">
                <a:moveTo>
                  <a:pt x="4710112" y="0"/>
                </a:moveTo>
                <a:lnTo>
                  <a:pt x="5005388" y="466725"/>
                </a:lnTo>
                <a:lnTo>
                  <a:pt x="4878388" y="1112838"/>
                </a:lnTo>
                <a:lnTo>
                  <a:pt x="4365625" y="1855788"/>
                </a:lnTo>
                <a:lnTo>
                  <a:pt x="3879850" y="1555750"/>
                </a:lnTo>
                <a:lnTo>
                  <a:pt x="3136900" y="1911350"/>
                </a:lnTo>
                <a:lnTo>
                  <a:pt x="3276600" y="2770188"/>
                </a:lnTo>
                <a:lnTo>
                  <a:pt x="1657350" y="2362200"/>
                </a:lnTo>
                <a:lnTo>
                  <a:pt x="0" y="2886075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2626D9AB-A6FC-4EB2-96A0-4F37F01AEF9C}"/>
              </a:ext>
            </a:extLst>
          </p:cNvPr>
          <p:cNvSpPr/>
          <p:nvPr userDrawn="1"/>
        </p:nvSpPr>
        <p:spPr>
          <a:xfrm>
            <a:off x="5638800" y="3846512"/>
            <a:ext cx="4203700" cy="3367088"/>
          </a:xfrm>
          <a:custGeom>
            <a:avLst/>
            <a:gdLst>
              <a:gd name="connsiteX0" fmla="*/ 0 w 4165600"/>
              <a:gd name="connsiteY0" fmla="*/ 0 h 3314700"/>
              <a:gd name="connsiteX1" fmla="*/ 1143000 w 4165600"/>
              <a:gd name="connsiteY1" fmla="*/ 533400 h 3314700"/>
              <a:gd name="connsiteX2" fmla="*/ 2235200 w 4165600"/>
              <a:gd name="connsiteY2" fmla="*/ 17272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235200 w 4165600"/>
              <a:gd name="connsiteY2" fmla="*/ 17272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803525 w 4165600"/>
              <a:gd name="connsiteY3" fmla="*/ 220345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803525 w 4165600"/>
              <a:gd name="connsiteY3" fmla="*/ 2203450 h 3314700"/>
              <a:gd name="connsiteX4" fmla="*/ 3530600 w 4165600"/>
              <a:gd name="connsiteY4" fmla="*/ 2530475 h 3314700"/>
              <a:gd name="connsiteX5" fmla="*/ 4165600 w 4165600"/>
              <a:gd name="connsiteY5" fmla="*/ 3314700 h 3314700"/>
              <a:gd name="connsiteX0" fmla="*/ 0 w 4203700"/>
              <a:gd name="connsiteY0" fmla="*/ 0 h 3367088"/>
              <a:gd name="connsiteX1" fmla="*/ 1114425 w 4203700"/>
              <a:gd name="connsiteY1" fmla="*/ 528638 h 3367088"/>
              <a:gd name="connsiteX2" fmla="*/ 2168525 w 4203700"/>
              <a:gd name="connsiteY2" fmla="*/ 1703388 h 3367088"/>
              <a:gd name="connsiteX3" fmla="*/ 2841625 w 4203700"/>
              <a:gd name="connsiteY3" fmla="*/ 2255838 h 3367088"/>
              <a:gd name="connsiteX4" fmla="*/ 3568700 w 4203700"/>
              <a:gd name="connsiteY4" fmla="*/ 2582863 h 3367088"/>
              <a:gd name="connsiteX5" fmla="*/ 4203700 w 4203700"/>
              <a:gd name="connsiteY5" fmla="*/ 3367088 h 336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3700" h="3367088">
                <a:moveTo>
                  <a:pt x="0" y="0"/>
                </a:moveTo>
                <a:lnTo>
                  <a:pt x="1114425" y="528638"/>
                </a:lnTo>
                <a:lnTo>
                  <a:pt x="2168525" y="1703388"/>
                </a:lnTo>
                <a:lnTo>
                  <a:pt x="2841625" y="2255838"/>
                </a:lnTo>
                <a:lnTo>
                  <a:pt x="3568700" y="2582863"/>
                </a:lnTo>
                <a:lnTo>
                  <a:pt x="4203700" y="3367088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3FA7D654-9B02-417F-94F0-B784E4A02891}"/>
              </a:ext>
            </a:extLst>
          </p:cNvPr>
          <p:cNvSpPr/>
          <p:nvPr userDrawn="1"/>
        </p:nvSpPr>
        <p:spPr>
          <a:xfrm>
            <a:off x="2942196" y="5816417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409B9DF4-B2FB-4833-BFEC-930B0C5237D6}"/>
              </a:ext>
            </a:extLst>
          </p:cNvPr>
          <p:cNvSpPr/>
          <p:nvPr userDrawn="1"/>
        </p:nvSpPr>
        <p:spPr>
          <a:xfrm>
            <a:off x="3069292" y="6652138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13937F09-E279-41C4-B30F-F40C1A2D1C87}"/>
              </a:ext>
            </a:extLst>
          </p:cNvPr>
          <p:cNvSpPr/>
          <p:nvPr userDrawn="1"/>
        </p:nvSpPr>
        <p:spPr>
          <a:xfrm>
            <a:off x="1465372" y="6246570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4E86101D-BD96-4884-8463-E7B135246547}"/>
              </a:ext>
            </a:extLst>
          </p:cNvPr>
          <p:cNvSpPr/>
          <p:nvPr userDrawn="1"/>
        </p:nvSpPr>
        <p:spPr>
          <a:xfrm>
            <a:off x="4165019" y="5741670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F0E61A40-AB1A-4AD1-96D7-127C44707F15}"/>
              </a:ext>
            </a:extLst>
          </p:cNvPr>
          <p:cNvSpPr/>
          <p:nvPr userDrawn="1"/>
        </p:nvSpPr>
        <p:spPr>
          <a:xfrm>
            <a:off x="4669726" y="5021500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AA3701E-7446-4FB6-9B2D-D23F3CE7ACEF}"/>
              </a:ext>
            </a:extLst>
          </p:cNvPr>
          <p:cNvSpPr/>
          <p:nvPr userDrawn="1"/>
        </p:nvSpPr>
        <p:spPr>
          <a:xfrm>
            <a:off x="3689636" y="5462585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2FE470E8-B6AF-4DE4-B0EC-C1407786FF22}"/>
              </a:ext>
            </a:extLst>
          </p:cNvPr>
          <p:cNvSpPr/>
          <p:nvPr userDrawn="1"/>
        </p:nvSpPr>
        <p:spPr>
          <a:xfrm>
            <a:off x="4822288" y="4380109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9DB3AA6-0D02-4B01-A264-720EA2C6A2A0}"/>
              </a:ext>
            </a:extLst>
          </p:cNvPr>
          <p:cNvSpPr/>
          <p:nvPr userDrawn="1"/>
        </p:nvSpPr>
        <p:spPr>
          <a:xfrm>
            <a:off x="4532259" y="3923648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7444A75-894E-4AD0-8C16-1C28991AC93C}"/>
              </a:ext>
            </a:extLst>
          </p:cNvPr>
          <p:cNvSpPr/>
          <p:nvPr userDrawn="1"/>
        </p:nvSpPr>
        <p:spPr>
          <a:xfrm>
            <a:off x="7775704" y="5515162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429A46A-5B38-4BA7-8142-D95848C7A9F3}"/>
              </a:ext>
            </a:extLst>
          </p:cNvPr>
          <p:cNvSpPr/>
          <p:nvPr userDrawn="1"/>
        </p:nvSpPr>
        <p:spPr>
          <a:xfrm>
            <a:off x="8417280" y="6052510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E1456E7F-0818-4067-8E41-ADC79E062086}"/>
              </a:ext>
            </a:extLst>
          </p:cNvPr>
          <p:cNvSpPr/>
          <p:nvPr userDrawn="1"/>
        </p:nvSpPr>
        <p:spPr>
          <a:xfrm>
            <a:off x="6728415" y="4352784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BF3F171-11C1-4965-9626-96CDA8822399}"/>
              </a:ext>
            </a:extLst>
          </p:cNvPr>
          <p:cNvSpPr/>
          <p:nvPr userDrawn="1"/>
        </p:nvSpPr>
        <p:spPr>
          <a:xfrm>
            <a:off x="5624651" y="3827012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4C81AC4-77AA-4C83-A981-885855ABC2E5}"/>
              </a:ext>
            </a:extLst>
          </p:cNvPr>
          <p:cNvSpPr/>
          <p:nvPr userDrawn="1"/>
        </p:nvSpPr>
        <p:spPr>
          <a:xfrm>
            <a:off x="9177804" y="6398636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B58A4176-0FAC-404E-959E-89AE7005324B}"/>
              </a:ext>
            </a:extLst>
          </p:cNvPr>
          <p:cNvSpPr/>
          <p:nvPr userDrawn="1"/>
        </p:nvSpPr>
        <p:spPr>
          <a:xfrm>
            <a:off x="7535325" y="4926930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415C017C-1581-4B48-9A7D-22B718E0D442}"/>
              </a:ext>
            </a:extLst>
          </p:cNvPr>
          <p:cNvSpPr/>
          <p:nvPr userDrawn="1"/>
        </p:nvSpPr>
        <p:spPr>
          <a:xfrm>
            <a:off x="8311571" y="5267741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EBDED2F0-611D-44B9-9F43-456E88AF892A}"/>
              </a:ext>
            </a:extLst>
          </p:cNvPr>
          <p:cNvSpPr/>
          <p:nvPr userDrawn="1"/>
        </p:nvSpPr>
        <p:spPr>
          <a:xfrm>
            <a:off x="9089574" y="5532806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A5C58098-2079-42C4-89A6-5EB747B868D5}"/>
              </a:ext>
            </a:extLst>
          </p:cNvPr>
          <p:cNvSpPr/>
          <p:nvPr userDrawn="1"/>
        </p:nvSpPr>
        <p:spPr>
          <a:xfrm>
            <a:off x="9741484" y="5489133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EB3ECEA0-2A4A-4CF3-9F6E-7189D7198AAF}"/>
              </a:ext>
            </a:extLst>
          </p:cNvPr>
          <p:cNvSpPr/>
          <p:nvPr userDrawn="1"/>
        </p:nvSpPr>
        <p:spPr>
          <a:xfrm>
            <a:off x="10654628" y="5681507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B259108C-E6D0-4494-8C47-68D1042DAA0B}"/>
              </a:ext>
            </a:extLst>
          </p:cNvPr>
          <p:cNvSpPr/>
          <p:nvPr userDrawn="1"/>
        </p:nvSpPr>
        <p:spPr>
          <a:xfrm>
            <a:off x="11096432" y="5575257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57D2257A-688D-4033-9363-E9CC901608CB}"/>
              </a:ext>
            </a:extLst>
          </p:cNvPr>
          <p:cNvSpPr/>
          <p:nvPr userDrawn="1"/>
        </p:nvSpPr>
        <p:spPr>
          <a:xfrm rot="395589">
            <a:off x="11750650" y="5642027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191E195F-8A13-40AA-BE9D-E99810F5008E}"/>
              </a:ext>
            </a:extLst>
          </p:cNvPr>
          <p:cNvSpPr/>
          <p:nvPr userDrawn="1"/>
        </p:nvSpPr>
        <p:spPr>
          <a:xfrm>
            <a:off x="7553325" y="4943475"/>
            <a:ext cx="4695825" cy="866775"/>
          </a:xfrm>
          <a:custGeom>
            <a:avLst/>
            <a:gdLst>
              <a:gd name="connsiteX0" fmla="*/ 0 w 4695825"/>
              <a:gd name="connsiteY0" fmla="*/ 0 h 866775"/>
              <a:gd name="connsiteX1" fmla="*/ 800100 w 4695825"/>
              <a:gd name="connsiteY1" fmla="*/ 361950 h 866775"/>
              <a:gd name="connsiteX2" fmla="*/ 1590675 w 4695825"/>
              <a:gd name="connsiteY2" fmla="*/ 628650 h 866775"/>
              <a:gd name="connsiteX3" fmla="*/ 2228850 w 4695825"/>
              <a:gd name="connsiteY3" fmla="*/ 581025 h 866775"/>
              <a:gd name="connsiteX4" fmla="*/ 3143250 w 4695825"/>
              <a:gd name="connsiteY4" fmla="*/ 771525 h 866775"/>
              <a:gd name="connsiteX5" fmla="*/ 3609975 w 4695825"/>
              <a:gd name="connsiteY5" fmla="*/ 676275 h 866775"/>
              <a:gd name="connsiteX6" fmla="*/ 4229100 w 4695825"/>
              <a:gd name="connsiteY6" fmla="*/ 742950 h 866775"/>
              <a:gd name="connsiteX7" fmla="*/ 4695825 w 4695825"/>
              <a:gd name="connsiteY7" fmla="*/ 866775 h 8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5825" h="866775">
                <a:moveTo>
                  <a:pt x="0" y="0"/>
                </a:moveTo>
                <a:lnTo>
                  <a:pt x="800100" y="361950"/>
                </a:lnTo>
                <a:lnTo>
                  <a:pt x="1590675" y="628650"/>
                </a:lnTo>
                <a:lnTo>
                  <a:pt x="2228850" y="581025"/>
                </a:lnTo>
                <a:lnTo>
                  <a:pt x="3143250" y="771525"/>
                </a:lnTo>
                <a:lnTo>
                  <a:pt x="3609975" y="676275"/>
                </a:lnTo>
                <a:lnTo>
                  <a:pt x="4229100" y="742950"/>
                </a:lnTo>
                <a:lnTo>
                  <a:pt x="4695825" y="866775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文本占位符 57">
            <a:extLst>
              <a:ext uri="{FF2B5EF4-FFF2-40B4-BE49-F238E27FC236}">
                <a16:creationId xmlns:a16="http://schemas.microsoft.com/office/drawing/2014/main" id="{26E5ABD5-D0F2-40E4-B6F4-2D181AFE59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1363" y="1350961"/>
            <a:ext cx="10709275" cy="1044575"/>
          </a:xfr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60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制造业行业年度总结模板</a:t>
            </a: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0" name="文本占位符 59">
            <a:extLst>
              <a:ext uri="{FF2B5EF4-FFF2-40B4-BE49-F238E27FC236}">
                <a16:creationId xmlns:a16="http://schemas.microsoft.com/office/drawing/2014/main" id="{B97C991F-9ED3-4ADF-8028-43AF2A1F76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1363" y="2470628"/>
            <a:ext cx="10709275" cy="338554"/>
          </a:xfr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altLang="zh-CN" sz="1600" b="0" i="0" u="none" strike="noStrike" kern="1200" cap="none" spc="300" normalizeH="0" baseline="0" noProof="0">
                <a:ln>
                  <a:noFill/>
                </a:ln>
                <a:solidFill>
                  <a:srgbClr val="363632"/>
                </a:solidFill>
                <a:effectLst/>
                <a:uLnTx/>
                <a:uFillTx/>
                <a:latin typeface="Arial"/>
                <a:ea typeface="微软雅黑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rgbClr val="36363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General template for annual summary of Internet industry</a:t>
            </a:r>
          </a:p>
        </p:txBody>
      </p:sp>
      <p:sp>
        <p:nvSpPr>
          <p:cNvPr id="61" name="文本占位符 59">
            <a:extLst>
              <a:ext uri="{FF2B5EF4-FFF2-40B4-BE49-F238E27FC236}">
                <a16:creationId xmlns:a16="http://schemas.microsoft.com/office/drawing/2014/main" id="{C6CD348E-49AB-4054-B0D6-9FCC86D9E8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98064" y="3267495"/>
            <a:ext cx="2795873" cy="369332"/>
          </a:xfr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af-ZA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ea typeface="微软雅黑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汇报人：</a:t>
            </a:r>
            <a:r>
              <a:rPr kumimoji="0" lang="af-ZA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843925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5E924B3-6926-468A-A5D8-410F309D5D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</a14:imgLayer>
                </a14:imgProps>
              </a:ext>
            </a:extLst>
          </a:blip>
          <a:srcRect b="15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AC4B552-86B7-4FBA-8AEC-5423D06E8F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01A6F99-6136-42CF-9A0B-41CC9BA7DCFB}"/>
              </a:ext>
            </a:extLst>
          </p:cNvPr>
          <p:cNvCxnSpPr>
            <a:cxnSpLocks/>
          </p:cNvCxnSpPr>
          <p:nvPr/>
        </p:nvCxnSpPr>
        <p:spPr>
          <a:xfrm>
            <a:off x="666750" y="654050"/>
            <a:ext cx="4313351" cy="0"/>
          </a:xfrm>
          <a:prstGeom prst="line">
            <a:avLst/>
          </a:prstGeom>
          <a:ln w="15875" cap="rnd">
            <a:solidFill>
              <a:schemeClr val="accent1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EB0086C-7664-41E2-8ED8-E6C2E4E98076}"/>
              </a:ext>
            </a:extLst>
          </p:cNvPr>
          <p:cNvCxnSpPr>
            <a:cxnSpLocks/>
          </p:cNvCxnSpPr>
          <p:nvPr/>
        </p:nvCxnSpPr>
        <p:spPr>
          <a:xfrm>
            <a:off x="7211899" y="654050"/>
            <a:ext cx="4313351" cy="0"/>
          </a:xfrm>
          <a:prstGeom prst="line">
            <a:avLst/>
          </a:prstGeom>
          <a:ln w="15875" cap="rnd">
            <a:solidFill>
              <a:schemeClr val="accent1"/>
            </a:solidFill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71AD9139-177C-42EA-85D8-27DED2D8E9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70766" y="325120"/>
            <a:ext cx="2250469" cy="6731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ea typeface="微软雅黑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工作回顾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50628C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39575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49B557F-67B8-405D-85ED-7168613CA6C3}"/>
              </a:ext>
            </a:extLst>
          </p:cNvPr>
          <p:cNvGrpSpPr/>
          <p:nvPr userDrawn="1"/>
        </p:nvGrpSpPr>
        <p:grpSpPr>
          <a:xfrm>
            <a:off x="3987801" y="-2655146"/>
            <a:ext cx="4216398" cy="10100542"/>
            <a:chOff x="-57070" y="-7035415"/>
            <a:chExt cx="12611085" cy="21736013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59C9D6E-A170-45FE-B9B5-C423001D5FED}"/>
                </a:ext>
              </a:extLst>
            </p:cNvPr>
            <p:cNvGrpSpPr/>
            <p:nvPr/>
          </p:nvGrpSpPr>
          <p:grpSpPr>
            <a:xfrm>
              <a:off x="-57070" y="-7035415"/>
              <a:ext cx="12611085" cy="17855225"/>
              <a:chOff x="-57070" y="-7035415"/>
              <a:chExt cx="12611085" cy="17855225"/>
            </a:xfrm>
          </p:grpSpPr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5AA7B957-EB77-41C4-BD11-23C9E0189F6D}"/>
                  </a:ext>
                </a:extLst>
              </p:cNvPr>
              <p:cNvSpPr/>
              <p:nvPr/>
            </p:nvSpPr>
            <p:spPr>
              <a:xfrm rot="10800000">
                <a:off x="-57070" y="-51803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4D3850AA-26C5-4F9B-BF1D-1FBB2C9F5487}"/>
                  </a:ext>
                </a:extLst>
              </p:cNvPr>
              <p:cNvSpPr/>
              <p:nvPr/>
            </p:nvSpPr>
            <p:spPr>
              <a:xfrm rot="10800000">
                <a:off x="-57070" y="-3543609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8E55BD8F-6755-4176-BE51-0516D7BE2BE4}"/>
                  </a:ext>
                </a:extLst>
              </p:cNvPr>
              <p:cNvSpPr/>
              <p:nvPr/>
            </p:nvSpPr>
            <p:spPr>
              <a:xfrm rot="10800000">
                <a:off x="-57070" y="-7035415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408D4F4D-7173-44FC-9972-F6084D7790B4}"/>
                </a:ext>
              </a:extLst>
            </p:cNvPr>
            <p:cNvGrpSpPr/>
            <p:nvPr/>
          </p:nvGrpSpPr>
          <p:grpSpPr>
            <a:xfrm rot="10800000">
              <a:off x="-57070" y="-3154627"/>
              <a:ext cx="12611085" cy="17855225"/>
              <a:chOff x="-57070" y="-7035415"/>
              <a:chExt cx="12611085" cy="17855225"/>
            </a:xfrm>
          </p:grpSpPr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D54A3962-78E5-45E2-BF5D-CB144B5F1EFB}"/>
                  </a:ext>
                </a:extLst>
              </p:cNvPr>
              <p:cNvSpPr/>
              <p:nvPr/>
            </p:nvSpPr>
            <p:spPr>
              <a:xfrm rot="10800000">
                <a:off x="-57070" y="-51803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2C1AB7B1-45FE-4CB5-8F6D-F833E9CAB761}"/>
                  </a:ext>
                </a:extLst>
              </p:cNvPr>
              <p:cNvSpPr/>
              <p:nvPr/>
            </p:nvSpPr>
            <p:spPr>
              <a:xfrm rot="10800000">
                <a:off x="-57070" y="-3543609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9F670022-1487-4804-A4A8-AB7BF70E03F4}"/>
                  </a:ext>
                </a:extLst>
              </p:cNvPr>
              <p:cNvSpPr/>
              <p:nvPr/>
            </p:nvSpPr>
            <p:spPr>
              <a:xfrm rot="10800000">
                <a:off x="-57070" y="-7035415"/>
                <a:ext cx="12611085" cy="10871613"/>
              </a:xfrm>
              <a:prstGeom prst="triangle">
                <a:avLst/>
              </a:prstGeom>
              <a:noFill/>
              <a:ln w="6350" cap="rnd">
                <a:solidFill>
                  <a:srgbClr val="50628C">
                    <a:alpha val="2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6" name="图片 15" descr="雪山上的风景&#10;&#10;描述已自动生成">
            <a:extLst>
              <a:ext uri="{FF2B5EF4-FFF2-40B4-BE49-F238E27FC236}">
                <a16:creationId xmlns:a16="http://schemas.microsoft.com/office/drawing/2014/main" id="{CB3B0CEF-C5E1-4D60-AE18-905EEC645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13" b="3336"/>
          <a:stretch/>
        </p:blipFill>
        <p:spPr>
          <a:xfrm>
            <a:off x="0" y="3745041"/>
            <a:ext cx="12192000" cy="3112959"/>
          </a:xfrm>
          <a:prstGeom prst="rect">
            <a:avLst/>
          </a:prstGeom>
        </p:spPr>
      </p:pic>
      <p:pic>
        <p:nvPicPr>
          <p:cNvPr id="17" name="图片 16" descr="图片包含 灯光, 白色, 大, 黑色&#10;&#10;描述已自动生成">
            <a:extLst>
              <a:ext uri="{FF2B5EF4-FFF2-40B4-BE49-F238E27FC236}">
                <a16:creationId xmlns:a16="http://schemas.microsoft.com/office/drawing/2014/main" id="{BCA530C9-0D32-4A4A-908D-27ABB8BA251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370" y="3559984"/>
            <a:ext cx="1981204" cy="914402"/>
          </a:xfrm>
          <a:prstGeom prst="rect">
            <a:avLst/>
          </a:prstGeom>
        </p:spPr>
      </p:pic>
      <p:pic>
        <p:nvPicPr>
          <p:cNvPr id="18" name="图片 17" descr="图片包含 灯光, 白色, 大, 黑色&#10;&#10;描述已自动生成">
            <a:extLst>
              <a:ext uri="{FF2B5EF4-FFF2-40B4-BE49-F238E27FC236}">
                <a16:creationId xmlns:a16="http://schemas.microsoft.com/office/drawing/2014/main" id="{1A4E0314-9895-45B4-B9BC-6663FF5EDD9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466" y="4967416"/>
            <a:ext cx="1831106" cy="552556"/>
          </a:xfrm>
          <a:prstGeom prst="rect">
            <a:avLst/>
          </a:prstGeom>
        </p:spPr>
      </p:pic>
      <p:pic>
        <p:nvPicPr>
          <p:cNvPr id="19" name="图片 18" descr="图片包含 灯光, 白色, 大, 黑色&#10;&#10;描述已自动生成">
            <a:extLst>
              <a:ext uri="{FF2B5EF4-FFF2-40B4-BE49-F238E27FC236}">
                <a16:creationId xmlns:a16="http://schemas.microsoft.com/office/drawing/2014/main" id="{F7841FD1-6751-43C6-ABB8-D1AA8F22FD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3" y="556536"/>
            <a:ext cx="12149414" cy="5607423"/>
          </a:xfrm>
          <a:prstGeom prst="rect">
            <a:avLst/>
          </a:prstGeom>
        </p:spPr>
      </p:pic>
      <p:pic>
        <p:nvPicPr>
          <p:cNvPr id="20" name="图片 19" descr="图片包含 灯光, 白色, 大, 黑色&#10;&#10;描述已自动生成">
            <a:extLst>
              <a:ext uri="{FF2B5EF4-FFF2-40B4-BE49-F238E27FC236}">
                <a16:creationId xmlns:a16="http://schemas.microsoft.com/office/drawing/2014/main" id="{89F92DED-D609-4A98-B7BE-2BADFDCAE1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51" y="3379027"/>
            <a:ext cx="1981204" cy="914402"/>
          </a:xfrm>
          <a:prstGeom prst="rect">
            <a:avLst/>
          </a:prstGeom>
        </p:spPr>
      </p:pic>
      <p:pic>
        <p:nvPicPr>
          <p:cNvPr id="21" name="图片 20" descr="图片包含 灯光, 白色, 大, 黑色&#10;&#10;描述已自动生成">
            <a:extLst>
              <a:ext uri="{FF2B5EF4-FFF2-40B4-BE49-F238E27FC236}">
                <a16:creationId xmlns:a16="http://schemas.microsoft.com/office/drawing/2014/main" id="{CB69CE75-5A45-4C63-9228-0EC51BBF6D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39" y="4274264"/>
            <a:ext cx="1981204" cy="914402"/>
          </a:xfrm>
          <a:prstGeom prst="rect">
            <a:avLst/>
          </a:prstGeom>
        </p:spPr>
      </p:pic>
      <p:pic>
        <p:nvPicPr>
          <p:cNvPr id="22" name="图片 21" descr="图片包含 灯光, 白色, 大, 黑色&#10;&#10;描述已自动生成">
            <a:extLst>
              <a:ext uri="{FF2B5EF4-FFF2-40B4-BE49-F238E27FC236}">
                <a16:creationId xmlns:a16="http://schemas.microsoft.com/office/drawing/2014/main" id="{02319215-2EA8-401A-B169-E3847E7DE9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739" y="3502447"/>
            <a:ext cx="1981204" cy="914402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9EC7386A-CB74-4748-8352-D3CDBC68A449}"/>
              </a:ext>
            </a:extLst>
          </p:cNvPr>
          <p:cNvGrpSpPr/>
          <p:nvPr userDrawn="1"/>
        </p:nvGrpSpPr>
        <p:grpSpPr>
          <a:xfrm>
            <a:off x="5877804" y="5762625"/>
            <a:ext cx="436392" cy="502434"/>
            <a:chOff x="5657849" y="5509385"/>
            <a:chExt cx="876300" cy="100891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E3324715-47B3-4558-9D72-C6F932D7B3B2}"/>
                </a:ext>
              </a:extLst>
            </p:cNvPr>
            <p:cNvGrpSpPr/>
            <p:nvPr/>
          </p:nvGrpSpPr>
          <p:grpSpPr>
            <a:xfrm>
              <a:off x="5877243" y="5761981"/>
              <a:ext cx="437512" cy="503722"/>
              <a:chOff x="5791199" y="5665939"/>
              <a:chExt cx="609601" cy="701856"/>
            </a:xfrm>
          </p:grpSpPr>
          <p:sp>
            <p:nvSpPr>
              <p:cNvPr id="32" name="等腰三角形 31">
                <a:extLst>
                  <a:ext uri="{FF2B5EF4-FFF2-40B4-BE49-F238E27FC236}">
                    <a16:creationId xmlns:a16="http://schemas.microsoft.com/office/drawing/2014/main" id="{7C6B3166-5822-4FAD-86F3-1AB83BD62075}"/>
                  </a:ext>
                </a:extLst>
              </p:cNvPr>
              <p:cNvSpPr/>
              <p:nvPr/>
            </p:nvSpPr>
            <p:spPr>
              <a:xfrm>
                <a:off x="5791199" y="5665939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32">
                <a:extLst>
                  <a:ext uri="{FF2B5EF4-FFF2-40B4-BE49-F238E27FC236}">
                    <a16:creationId xmlns:a16="http://schemas.microsoft.com/office/drawing/2014/main" id="{FE26E47F-344C-441F-8893-258FA4FC52AA}"/>
                  </a:ext>
                </a:extLst>
              </p:cNvPr>
              <p:cNvSpPr/>
              <p:nvPr/>
            </p:nvSpPr>
            <p:spPr>
              <a:xfrm rot="10800000">
                <a:off x="5791200" y="5842278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79470D0-7ED3-4FC6-BE4C-E0F4F9F22375}"/>
                </a:ext>
              </a:extLst>
            </p:cNvPr>
            <p:cNvGrpSpPr/>
            <p:nvPr/>
          </p:nvGrpSpPr>
          <p:grpSpPr>
            <a:xfrm>
              <a:off x="5657849" y="5509385"/>
              <a:ext cx="876300" cy="1008914"/>
              <a:chOff x="5791199" y="5665939"/>
              <a:chExt cx="609601" cy="701856"/>
            </a:xfrm>
          </p:grpSpPr>
          <p:sp>
            <p:nvSpPr>
              <p:cNvPr id="30" name="等腰三角形 29">
                <a:extLst>
                  <a:ext uri="{FF2B5EF4-FFF2-40B4-BE49-F238E27FC236}">
                    <a16:creationId xmlns:a16="http://schemas.microsoft.com/office/drawing/2014/main" id="{C601C367-A7EE-430D-95F4-7DDE460A3C37}"/>
                  </a:ext>
                </a:extLst>
              </p:cNvPr>
              <p:cNvSpPr/>
              <p:nvPr/>
            </p:nvSpPr>
            <p:spPr>
              <a:xfrm>
                <a:off x="5791199" y="5665939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30">
                <a:extLst>
                  <a:ext uri="{FF2B5EF4-FFF2-40B4-BE49-F238E27FC236}">
                    <a16:creationId xmlns:a16="http://schemas.microsoft.com/office/drawing/2014/main" id="{74DDF0DC-8991-4952-B348-F65B2FD87C55}"/>
                  </a:ext>
                </a:extLst>
              </p:cNvPr>
              <p:cNvSpPr/>
              <p:nvPr/>
            </p:nvSpPr>
            <p:spPr>
              <a:xfrm rot="10800000">
                <a:off x="5791200" y="5842278"/>
                <a:ext cx="609600" cy="525517"/>
              </a:xfrm>
              <a:prstGeom prst="triangle">
                <a:avLst/>
              </a:prstGeom>
              <a:noFill/>
              <a:ln w="635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EFDE0263-FF8D-4143-8732-F07729BA7354}"/>
              </a:ext>
            </a:extLst>
          </p:cNvPr>
          <p:cNvSpPr/>
          <p:nvPr userDrawn="1"/>
        </p:nvSpPr>
        <p:spPr>
          <a:xfrm>
            <a:off x="-165100" y="3933824"/>
            <a:ext cx="5005388" cy="2886075"/>
          </a:xfrm>
          <a:custGeom>
            <a:avLst/>
            <a:gdLst>
              <a:gd name="connsiteX0" fmla="*/ 4724400 w 4991100"/>
              <a:gd name="connsiteY0" fmla="*/ 0 h 2857500"/>
              <a:gd name="connsiteX1" fmla="*/ 4991100 w 4991100"/>
              <a:gd name="connsiteY1" fmla="*/ 342900 h 2857500"/>
              <a:gd name="connsiteX2" fmla="*/ 4864100 w 4991100"/>
              <a:gd name="connsiteY2" fmla="*/ 1117600 h 2857500"/>
              <a:gd name="connsiteX3" fmla="*/ 4394200 w 4991100"/>
              <a:gd name="connsiteY3" fmla="*/ 1765300 h 2857500"/>
              <a:gd name="connsiteX4" fmla="*/ 3937000 w 4991100"/>
              <a:gd name="connsiteY4" fmla="*/ 1498600 h 2857500"/>
              <a:gd name="connsiteX5" fmla="*/ 3175000 w 4991100"/>
              <a:gd name="connsiteY5" fmla="*/ 1854200 h 2857500"/>
              <a:gd name="connsiteX6" fmla="*/ 3276600 w 4991100"/>
              <a:gd name="connsiteY6" fmla="*/ 2717800 h 2857500"/>
              <a:gd name="connsiteX7" fmla="*/ 1752600 w 4991100"/>
              <a:gd name="connsiteY7" fmla="*/ 2400300 h 2857500"/>
              <a:gd name="connsiteX8" fmla="*/ 0 w 4991100"/>
              <a:gd name="connsiteY8" fmla="*/ 2857500 h 2857500"/>
              <a:gd name="connsiteX0" fmla="*/ 4724400 w 5005388"/>
              <a:gd name="connsiteY0" fmla="*/ 0 h 2857500"/>
              <a:gd name="connsiteX1" fmla="*/ 5005388 w 5005388"/>
              <a:gd name="connsiteY1" fmla="*/ 438150 h 2857500"/>
              <a:gd name="connsiteX2" fmla="*/ 4864100 w 5005388"/>
              <a:gd name="connsiteY2" fmla="*/ 1117600 h 2857500"/>
              <a:gd name="connsiteX3" fmla="*/ 4394200 w 5005388"/>
              <a:gd name="connsiteY3" fmla="*/ 1765300 h 2857500"/>
              <a:gd name="connsiteX4" fmla="*/ 3937000 w 5005388"/>
              <a:gd name="connsiteY4" fmla="*/ 1498600 h 2857500"/>
              <a:gd name="connsiteX5" fmla="*/ 3175000 w 5005388"/>
              <a:gd name="connsiteY5" fmla="*/ 1854200 h 2857500"/>
              <a:gd name="connsiteX6" fmla="*/ 3276600 w 5005388"/>
              <a:gd name="connsiteY6" fmla="*/ 2717800 h 2857500"/>
              <a:gd name="connsiteX7" fmla="*/ 1752600 w 5005388"/>
              <a:gd name="connsiteY7" fmla="*/ 2400300 h 2857500"/>
              <a:gd name="connsiteX8" fmla="*/ 0 w 5005388"/>
              <a:gd name="connsiteY8" fmla="*/ 2857500 h 2857500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64100 w 5005388"/>
              <a:gd name="connsiteY2" fmla="*/ 1146175 h 2886075"/>
              <a:gd name="connsiteX3" fmla="*/ 4394200 w 5005388"/>
              <a:gd name="connsiteY3" fmla="*/ 1793875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94200 w 5005388"/>
              <a:gd name="connsiteY3" fmla="*/ 1793875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0863 w 5005388"/>
              <a:gd name="connsiteY3" fmla="*/ 1860550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937000 w 5005388"/>
              <a:gd name="connsiteY4" fmla="*/ 1527175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75000 w 5005388"/>
              <a:gd name="connsiteY5" fmla="*/ 1882775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46375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70188 h 2886075"/>
              <a:gd name="connsiteX7" fmla="*/ 1752600 w 5005388"/>
              <a:gd name="connsiteY7" fmla="*/ 2428875 h 2886075"/>
              <a:gd name="connsiteX8" fmla="*/ 0 w 5005388"/>
              <a:gd name="connsiteY8" fmla="*/ 2886075 h 2886075"/>
              <a:gd name="connsiteX0" fmla="*/ 4710112 w 5005388"/>
              <a:gd name="connsiteY0" fmla="*/ 0 h 2886075"/>
              <a:gd name="connsiteX1" fmla="*/ 5005388 w 5005388"/>
              <a:gd name="connsiteY1" fmla="*/ 466725 h 2886075"/>
              <a:gd name="connsiteX2" fmla="*/ 4878388 w 5005388"/>
              <a:gd name="connsiteY2" fmla="*/ 1112838 h 2886075"/>
              <a:gd name="connsiteX3" fmla="*/ 4365625 w 5005388"/>
              <a:gd name="connsiteY3" fmla="*/ 1855788 h 2886075"/>
              <a:gd name="connsiteX4" fmla="*/ 3879850 w 5005388"/>
              <a:gd name="connsiteY4" fmla="*/ 1555750 h 2886075"/>
              <a:gd name="connsiteX5" fmla="*/ 3136900 w 5005388"/>
              <a:gd name="connsiteY5" fmla="*/ 1911350 h 2886075"/>
              <a:gd name="connsiteX6" fmla="*/ 3276600 w 5005388"/>
              <a:gd name="connsiteY6" fmla="*/ 2770188 h 2886075"/>
              <a:gd name="connsiteX7" fmla="*/ 1657350 w 5005388"/>
              <a:gd name="connsiteY7" fmla="*/ 2362200 h 2886075"/>
              <a:gd name="connsiteX8" fmla="*/ 0 w 5005388"/>
              <a:gd name="connsiteY8" fmla="*/ 2886075 h 288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5388" h="2886075">
                <a:moveTo>
                  <a:pt x="4710112" y="0"/>
                </a:moveTo>
                <a:lnTo>
                  <a:pt x="5005388" y="466725"/>
                </a:lnTo>
                <a:lnTo>
                  <a:pt x="4878388" y="1112838"/>
                </a:lnTo>
                <a:lnTo>
                  <a:pt x="4365625" y="1855788"/>
                </a:lnTo>
                <a:lnTo>
                  <a:pt x="3879850" y="1555750"/>
                </a:lnTo>
                <a:lnTo>
                  <a:pt x="3136900" y="1911350"/>
                </a:lnTo>
                <a:lnTo>
                  <a:pt x="3276600" y="2770188"/>
                </a:lnTo>
                <a:lnTo>
                  <a:pt x="1657350" y="2362200"/>
                </a:lnTo>
                <a:lnTo>
                  <a:pt x="0" y="2886075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2626D9AB-A6FC-4EB2-96A0-4F37F01AEF9C}"/>
              </a:ext>
            </a:extLst>
          </p:cNvPr>
          <p:cNvSpPr/>
          <p:nvPr userDrawn="1"/>
        </p:nvSpPr>
        <p:spPr>
          <a:xfrm>
            <a:off x="5638800" y="3846512"/>
            <a:ext cx="4203700" cy="3367088"/>
          </a:xfrm>
          <a:custGeom>
            <a:avLst/>
            <a:gdLst>
              <a:gd name="connsiteX0" fmla="*/ 0 w 4165600"/>
              <a:gd name="connsiteY0" fmla="*/ 0 h 3314700"/>
              <a:gd name="connsiteX1" fmla="*/ 1143000 w 4165600"/>
              <a:gd name="connsiteY1" fmla="*/ 533400 h 3314700"/>
              <a:gd name="connsiteX2" fmla="*/ 2235200 w 4165600"/>
              <a:gd name="connsiteY2" fmla="*/ 17272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235200 w 4165600"/>
              <a:gd name="connsiteY2" fmla="*/ 17272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908300 w 4165600"/>
              <a:gd name="connsiteY3" fmla="*/ 226060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803525 w 4165600"/>
              <a:gd name="connsiteY3" fmla="*/ 2203450 h 3314700"/>
              <a:gd name="connsiteX4" fmla="*/ 3644900 w 4165600"/>
              <a:gd name="connsiteY4" fmla="*/ 2616200 h 3314700"/>
              <a:gd name="connsiteX5" fmla="*/ 4165600 w 4165600"/>
              <a:gd name="connsiteY5" fmla="*/ 3314700 h 3314700"/>
              <a:gd name="connsiteX0" fmla="*/ 0 w 4165600"/>
              <a:gd name="connsiteY0" fmla="*/ 0 h 3314700"/>
              <a:gd name="connsiteX1" fmla="*/ 1076325 w 4165600"/>
              <a:gd name="connsiteY1" fmla="*/ 476250 h 3314700"/>
              <a:gd name="connsiteX2" fmla="*/ 2130425 w 4165600"/>
              <a:gd name="connsiteY2" fmla="*/ 1651000 h 3314700"/>
              <a:gd name="connsiteX3" fmla="*/ 2803525 w 4165600"/>
              <a:gd name="connsiteY3" fmla="*/ 2203450 h 3314700"/>
              <a:gd name="connsiteX4" fmla="*/ 3530600 w 4165600"/>
              <a:gd name="connsiteY4" fmla="*/ 2530475 h 3314700"/>
              <a:gd name="connsiteX5" fmla="*/ 4165600 w 4165600"/>
              <a:gd name="connsiteY5" fmla="*/ 3314700 h 3314700"/>
              <a:gd name="connsiteX0" fmla="*/ 0 w 4203700"/>
              <a:gd name="connsiteY0" fmla="*/ 0 h 3367088"/>
              <a:gd name="connsiteX1" fmla="*/ 1114425 w 4203700"/>
              <a:gd name="connsiteY1" fmla="*/ 528638 h 3367088"/>
              <a:gd name="connsiteX2" fmla="*/ 2168525 w 4203700"/>
              <a:gd name="connsiteY2" fmla="*/ 1703388 h 3367088"/>
              <a:gd name="connsiteX3" fmla="*/ 2841625 w 4203700"/>
              <a:gd name="connsiteY3" fmla="*/ 2255838 h 3367088"/>
              <a:gd name="connsiteX4" fmla="*/ 3568700 w 4203700"/>
              <a:gd name="connsiteY4" fmla="*/ 2582863 h 3367088"/>
              <a:gd name="connsiteX5" fmla="*/ 4203700 w 4203700"/>
              <a:gd name="connsiteY5" fmla="*/ 3367088 h 336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3700" h="3367088">
                <a:moveTo>
                  <a:pt x="0" y="0"/>
                </a:moveTo>
                <a:lnTo>
                  <a:pt x="1114425" y="528638"/>
                </a:lnTo>
                <a:lnTo>
                  <a:pt x="2168525" y="1703388"/>
                </a:lnTo>
                <a:lnTo>
                  <a:pt x="2841625" y="2255838"/>
                </a:lnTo>
                <a:lnTo>
                  <a:pt x="3568700" y="2582863"/>
                </a:lnTo>
                <a:lnTo>
                  <a:pt x="4203700" y="3367088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3FA7D654-9B02-417F-94F0-B784E4A02891}"/>
              </a:ext>
            </a:extLst>
          </p:cNvPr>
          <p:cNvSpPr/>
          <p:nvPr userDrawn="1"/>
        </p:nvSpPr>
        <p:spPr>
          <a:xfrm>
            <a:off x="2942196" y="5816417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409B9DF4-B2FB-4833-BFEC-930B0C5237D6}"/>
              </a:ext>
            </a:extLst>
          </p:cNvPr>
          <p:cNvSpPr/>
          <p:nvPr userDrawn="1"/>
        </p:nvSpPr>
        <p:spPr>
          <a:xfrm>
            <a:off x="3069292" y="6652138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13937F09-E279-41C4-B30F-F40C1A2D1C87}"/>
              </a:ext>
            </a:extLst>
          </p:cNvPr>
          <p:cNvSpPr/>
          <p:nvPr userDrawn="1"/>
        </p:nvSpPr>
        <p:spPr>
          <a:xfrm>
            <a:off x="1465372" y="6246570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4E86101D-BD96-4884-8463-E7B135246547}"/>
              </a:ext>
            </a:extLst>
          </p:cNvPr>
          <p:cNvSpPr/>
          <p:nvPr userDrawn="1"/>
        </p:nvSpPr>
        <p:spPr>
          <a:xfrm>
            <a:off x="4165019" y="5741670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F0E61A40-AB1A-4AD1-96D7-127C44707F15}"/>
              </a:ext>
            </a:extLst>
          </p:cNvPr>
          <p:cNvSpPr/>
          <p:nvPr userDrawn="1"/>
        </p:nvSpPr>
        <p:spPr>
          <a:xfrm>
            <a:off x="4669726" y="5021500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AA3701E-7446-4FB6-9B2D-D23F3CE7ACEF}"/>
              </a:ext>
            </a:extLst>
          </p:cNvPr>
          <p:cNvSpPr/>
          <p:nvPr userDrawn="1"/>
        </p:nvSpPr>
        <p:spPr>
          <a:xfrm>
            <a:off x="3689636" y="5462585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2FE470E8-B6AF-4DE4-B0EC-C1407786FF22}"/>
              </a:ext>
            </a:extLst>
          </p:cNvPr>
          <p:cNvSpPr/>
          <p:nvPr userDrawn="1"/>
        </p:nvSpPr>
        <p:spPr>
          <a:xfrm>
            <a:off x="4822288" y="4380109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B9DB3AA6-0D02-4B01-A264-720EA2C6A2A0}"/>
              </a:ext>
            </a:extLst>
          </p:cNvPr>
          <p:cNvSpPr/>
          <p:nvPr userDrawn="1"/>
        </p:nvSpPr>
        <p:spPr>
          <a:xfrm>
            <a:off x="4532259" y="3923648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7444A75-894E-4AD0-8C16-1C28991AC93C}"/>
              </a:ext>
            </a:extLst>
          </p:cNvPr>
          <p:cNvSpPr/>
          <p:nvPr userDrawn="1"/>
        </p:nvSpPr>
        <p:spPr>
          <a:xfrm>
            <a:off x="7775704" y="5515162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429A46A-5B38-4BA7-8142-D95848C7A9F3}"/>
              </a:ext>
            </a:extLst>
          </p:cNvPr>
          <p:cNvSpPr/>
          <p:nvPr userDrawn="1"/>
        </p:nvSpPr>
        <p:spPr>
          <a:xfrm>
            <a:off x="8417280" y="6052510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E1456E7F-0818-4067-8E41-ADC79E062086}"/>
              </a:ext>
            </a:extLst>
          </p:cNvPr>
          <p:cNvSpPr/>
          <p:nvPr userDrawn="1"/>
        </p:nvSpPr>
        <p:spPr>
          <a:xfrm>
            <a:off x="6728415" y="4352784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BF3F171-11C1-4965-9626-96CDA8822399}"/>
              </a:ext>
            </a:extLst>
          </p:cNvPr>
          <p:cNvSpPr/>
          <p:nvPr userDrawn="1"/>
        </p:nvSpPr>
        <p:spPr>
          <a:xfrm>
            <a:off x="5624651" y="3827012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4C81AC4-77AA-4C83-A981-885855ABC2E5}"/>
              </a:ext>
            </a:extLst>
          </p:cNvPr>
          <p:cNvSpPr/>
          <p:nvPr userDrawn="1"/>
        </p:nvSpPr>
        <p:spPr>
          <a:xfrm>
            <a:off x="9177804" y="6398636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B58A4176-0FAC-404E-959E-89AE7005324B}"/>
              </a:ext>
            </a:extLst>
          </p:cNvPr>
          <p:cNvSpPr/>
          <p:nvPr userDrawn="1"/>
        </p:nvSpPr>
        <p:spPr>
          <a:xfrm>
            <a:off x="7535325" y="4926930"/>
            <a:ext cx="36000" cy="36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415C017C-1581-4B48-9A7D-22B718E0D442}"/>
              </a:ext>
            </a:extLst>
          </p:cNvPr>
          <p:cNvSpPr/>
          <p:nvPr userDrawn="1"/>
        </p:nvSpPr>
        <p:spPr>
          <a:xfrm>
            <a:off x="8311571" y="5267741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EBDED2F0-611D-44B9-9F43-456E88AF892A}"/>
              </a:ext>
            </a:extLst>
          </p:cNvPr>
          <p:cNvSpPr/>
          <p:nvPr userDrawn="1"/>
        </p:nvSpPr>
        <p:spPr>
          <a:xfrm>
            <a:off x="9089574" y="5532806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A5C58098-2079-42C4-89A6-5EB747B868D5}"/>
              </a:ext>
            </a:extLst>
          </p:cNvPr>
          <p:cNvSpPr/>
          <p:nvPr userDrawn="1"/>
        </p:nvSpPr>
        <p:spPr>
          <a:xfrm>
            <a:off x="9741484" y="5489133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EB3ECEA0-2A4A-4CF3-9F6E-7189D7198AAF}"/>
              </a:ext>
            </a:extLst>
          </p:cNvPr>
          <p:cNvSpPr/>
          <p:nvPr userDrawn="1"/>
        </p:nvSpPr>
        <p:spPr>
          <a:xfrm>
            <a:off x="10654628" y="5681507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B259108C-E6D0-4494-8C47-68D1042DAA0B}"/>
              </a:ext>
            </a:extLst>
          </p:cNvPr>
          <p:cNvSpPr/>
          <p:nvPr userDrawn="1"/>
        </p:nvSpPr>
        <p:spPr>
          <a:xfrm>
            <a:off x="11096432" y="5575257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57D2257A-688D-4033-9363-E9CC901608CB}"/>
              </a:ext>
            </a:extLst>
          </p:cNvPr>
          <p:cNvSpPr/>
          <p:nvPr userDrawn="1"/>
        </p:nvSpPr>
        <p:spPr>
          <a:xfrm rot="395589">
            <a:off x="11750650" y="5642027"/>
            <a:ext cx="108000" cy="108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191E195F-8A13-40AA-BE9D-E99810F5008E}"/>
              </a:ext>
            </a:extLst>
          </p:cNvPr>
          <p:cNvSpPr/>
          <p:nvPr userDrawn="1"/>
        </p:nvSpPr>
        <p:spPr>
          <a:xfrm>
            <a:off x="7553325" y="4943475"/>
            <a:ext cx="4695825" cy="866775"/>
          </a:xfrm>
          <a:custGeom>
            <a:avLst/>
            <a:gdLst>
              <a:gd name="connsiteX0" fmla="*/ 0 w 4695825"/>
              <a:gd name="connsiteY0" fmla="*/ 0 h 866775"/>
              <a:gd name="connsiteX1" fmla="*/ 800100 w 4695825"/>
              <a:gd name="connsiteY1" fmla="*/ 361950 h 866775"/>
              <a:gd name="connsiteX2" fmla="*/ 1590675 w 4695825"/>
              <a:gd name="connsiteY2" fmla="*/ 628650 h 866775"/>
              <a:gd name="connsiteX3" fmla="*/ 2228850 w 4695825"/>
              <a:gd name="connsiteY3" fmla="*/ 581025 h 866775"/>
              <a:gd name="connsiteX4" fmla="*/ 3143250 w 4695825"/>
              <a:gd name="connsiteY4" fmla="*/ 771525 h 866775"/>
              <a:gd name="connsiteX5" fmla="*/ 3609975 w 4695825"/>
              <a:gd name="connsiteY5" fmla="*/ 676275 h 866775"/>
              <a:gd name="connsiteX6" fmla="*/ 4229100 w 4695825"/>
              <a:gd name="connsiteY6" fmla="*/ 742950 h 866775"/>
              <a:gd name="connsiteX7" fmla="*/ 4695825 w 4695825"/>
              <a:gd name="connsiteY7" fmla="*/ 866775 h 8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5825" h="866775">
                <a:moveTo>
                  <a:pt x="0" y="0"/>
                </a:moveTo>
                <a:lnTo>
                  <a:pt x="800100" y="361950"/>
                </a:lnTo>
                <a:lnTo>
                  <a:pt x="1590675" y="628650"/>
                </a:lnTo>
                <a:lnTo>
                  <a:pt x="2228850" y="581025"/>
                </a:lnTo>
                <a:lnTo>
                  <a:pt x="3143250" y="771525"/>
                </a:lnTo>
                <a:lnTo>
                  <a:pt x="3609975" y="676275"/>
                </a:lnTo>
                <a:lnTo>
                  <a:pt x="4229100" y="742950"/>
                </a:lnTo>
                <a:lnTo>
                  <a:pt x="4695825" y="866775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文本占位符 59">
            <a:extLst>
              <a:ext uri="{FF2B5EF4-FFF2-40B4-BE49-F238E27FC236}">
                <a16:creationId xmlns:a16="http://schemas.microsoft.com/office/drawing/2014/main" id="{C6CD348E-49AB-4054-B0D6-9FCC86D9E8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98064" y="3267495"/>
            <a:ext cx="2795873" cy="369332"/>
          </a:xfr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af-ZA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ea typeface="微软雅黑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汇报人：</a:t>
            </a:r>
            <a:r>
              <a:rPr kumimoji="0" lang="af-ZA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OfficePLUS</a:t>
            </a: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F8E333AB-B08E-4BA6-A66D-69BFD5A64641}"/>
              </a:ext>
            </a:extLst>
          </p:cNvPr>
          <p:cNvCxnSpPr>
            <a:cxnSpLocks/>
          </p:cNvCxnSpPr>
          <p:nvPr userDrawn="1"/>
        </p:nvCxnSpPr>
        <p:spPr>
          <a:xfrm>
            <a:off x="4594429" y="2451454"/>
            <a:ext cx="3003143" cy="0"/>
          </a:xfrm>
          <a:prstGeom prst="line">
            <a:avLst/>
          </a:prstGeom>
          <a:ln>
            <a:solidFill>
              <a:srgbClr val="779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占位符 25">
            <a:extLst>
              <a:ext uri="{FF2B5EF4-FFF2-40B4-BE49-F238E27FC236}">
                <a16:creationId xmlns:a16="http://schemas.microsoft.com/office/drawing/2014/main" id="{FF800012-F6B7-4397-AE80-0A166DD6CC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48125" y="1003642"/>
            <a:ext cx="4095750" cy="1421928"/>
          </a:xfr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zh-CN" altLang="en-US" sz="9600" b="1" i="0" u="none" strike="noStrike" kern="1200" cap="none" spc="0" normalizeH="0" baseline="0" noProof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9600" b="1" i="0" u="none" strike="noStrike" kern="1200" cap="none" spc="0" normalizeH="0" baseline="0" noProof="0">
                <a:ln>
                  <a:noFill/>
                </a:ln>
                <a:solidFill>
                  <a:srgbClr val="50628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谢谢</a:t>
            </a:r>
            <a:endParaRPr kumimoji="0" lang="zh-CN" altLang="en-US" sz="9600" b="1" i="0" u="none" strike="noStrike" kern="120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5" name="文本占位符 64">
            <a:extLst>
              <a:ext uri="{FF2B5EF4-FFF2-40B4-BE49-F238E27FC236}">
                <a16:creationId xmlns:a16="http://schemas.microsoft.com/office/drawing/2014/main" id="{793803F1-C0C5-4926-ABD8-B0069B64AB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17963" y="2480761"/>
            <a:ext cx="4156074" cy="523220"/>
          </a:xfrm>
        </p:spPr>
        <p:txBody>
          <a:bodyPr wrap="square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af-ZA" altLang="zh-CN" sz="2800" kern="1200" noProof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f-ZA" altLang="zh-CN" sz="2800" b="0" i="0" u="none" strike="noStrike" kern="120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2739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2A250-7CE5-4A2A-82AB-F827B41E5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A5A59E-58AD-4022-8AC6-4D0ADABDD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DEA3FF-3D04-490C-8D83-8E74D5384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EDA559-E4EA-4B04-8EAF-D90C8CA8C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D90C73-6FCA-4139-B8A2-BBF84CAA5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25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8355D-D67E-4079-802E-C73BF047F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0448C7-708F-4471-AB1D-3A91E4181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27B9AE-3252-4334-A686-CDCAB1544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BCB71D-27DE-47D4-A6C4-C562D1327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5C1F97-ED59-451B-9C60-BFEEA7D69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73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0A38C8-26BD-4F3B-BBAC-8A35B02A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E70428-2B86-4422-AEC6-7D259DDC1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C34101-6DEB-45D1-B533-E490817E1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B5EDAB-10D1-43F1-B15F-A49AC25A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278E40-16FD-4D1E-BBCC-BB3BEFBA1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4C8A22-E278-4399-A1E4-1FBE31934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459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0109A4-C69C-4A76-A78C-A490D5B0C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C1CD33-2D4A-4E3E-A3DB-00B1488EF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F695F2-4526-4D68-A143-1A81ABAFFF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457FCC-D372-4876-A164-B1CD0C9CC2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95EE8F-B8F4-4EC4-BCBB-295CEB0B0C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623CBDF-B8B0-456A-848E-FF4808C3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54AB27C-0B63-4288-906B-FC8720054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8E6D84-F86E-46C0-B00B-87DC32933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876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BEE611-F24B-4250-BF25-592C159B9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22E67A-B819-4F3D-B38B-DE6FA7B28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1A3DCD-E816-4549-99F7-00BD3970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4B069B-CEE2-426C-A182-DCD0D4149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62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60AE8C-7E21-4C80-B4B9-E0E470175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EE17CCD-E50E-49BE-B084-EC8F65A1B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3A1C1B6-CB31-42EF-BC54-1CCB40D2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424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22C87-A91A-4EF3-B2A2-1AA246AD7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0B82C3-60B1-4182-8F4B-6AB5C058D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F0851B-2349-4CC1-BF00-4E4027CA1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F0C996-D079-4B1B-806A-0B3527414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5BD176-F7D7-405B-B2F5-9987226F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BB5DCA-80A4-47E9-91EE-2BDB3D4F6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22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ACE8FF-C162-435D-A7FF-F0A0CE72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C77C19A-EAE9-4894-92DA-926BA4C03F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9D6534-9DDD-482A-B067-D366164FC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7A49AA-BA35-4D6A-8D1C-236125764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69217D-39AF-4FDF-B12D-9428CA84C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2C5AAD-8DC9-4945-A253-6C74F5D9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034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897CF6-C326-4C1E-A09B-80AC1C76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ED06FC-457A-4B68-9C19-6AFE9ED91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AFDA3D-FC95-4D71-9CD2-E8A03EC7D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E4450-FC0A-40FA-B805-1030BDDCC0F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6977D7-2241-4927-8D8D-887201F24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227053-CF50-44CD-92B9-92344989C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38A75-04ED-4341-8E0D-8899F3918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947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5CADF2D-7248-4E13-918D-8C16B862F3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实验室汇报总结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56CF80B6-F72A-45EA-8C66-85E03F8ABE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A9C7DF0E-2C5C-4F24-AFFC-D3B69F8895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汇报人：谢烁圻</a:t>
            </a:r>
            <a:endParaRPr lang="af-ZA" altLang="zh-CN" dirty="0"/>
          </a:p>
        </p:txBody>
      </p:sp>
    </p:spTree>
    <p:extLst>
      <p:ext uri="{BB962C8B-B14F-4D97-AF65-F5344CB8AC3E}">
        <p14:creationId xmlns:p14="http://schemas.microsoft.com/office/powerpoint/2010/main" val="24195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A8F7CB1-A3DB-4909-9FDF-DB7365711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zh-CN" altLang="en-US" dirty="0"/>
              <a:t>回顾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AB9D3ECE-6017-4F00-80E8-406F314AC9F8}"/>
              </a:ext>
            </a:extLst>
          </p:cNvPr>
          <p:cNvSpPr/>
          <p:nvPr/>
        </p:nvSpPr>
        <p:spPr>
          <a:xfrm>
            <a:off x="813690" y="1253602"/>
            <a:ext cx="2247224" cy="2005604"/>
          </a:xfrm>
          <a:prstGeom prst="roundRect">
            <a:avLst>
              <a:gd name="adj" fmla="val 7707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FC47323-3075-42C1-B826-3047DEAC0240}"/>
              </a:ext>
            </a:extLst>
          </p:cNvPr>
          <p:cNvCxnSpPr/>
          <p:nvPr/>
        </p:nvCxnSpPr>
        <p:spPr>
          <a:xfrm>
            <a:off x="1093380" y="2601430"/>
            <a:ext cx="168784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4094CCD-33D4-4D5B-B559-FA7692F00BD5}"/>
              </a:ext>
            </a:extLst>
          </p:cNvPr>
          <p:cNvGrpSpPr/>
          <p:nvPr/>
        </p:nvGrpSpPr>
        <p:grpSpPr>
          <a:xfrm>
            <a:off x="4035862" y="1768952"/>
            <a:ext cx="6094967" cy="1382160"/>
            <a:chOff x="1082129" y="4310998"/>
            <a:chExt cx="2677231" cy="1382160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846DE54-2DFA-461C-BB37-75B335851120}"/>
                </a:ext>
              </a:extLst>
            </p:cNvPr>
            <p:cNvSpPr txBox="1"/>
            <p:nvPr/>
          </p:nvSpPr>
          <p:spPr>
            <a:xfrm>
              <a:off x="1082129" y="4310998"/>
              <a:ext cx="249827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2020</a:t>
              </a: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年</a:t>
              </a: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10</a:t>
              </a:r>
              <a:r>
                <a:rPr lang="zh-CN" altLang="en-US" sz="32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月下旬加入实验室</a:t>
              </a:r>
              <a:endParaRPr lang="en-US" altLang="zh-CN" sz="32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B7AB0C5-7DB4-48A7-96A8-942FC615EF5A}"/>
                </a:ext>
              </a:extLst>
            </p:cNvPr>
            <p:cNvSpPr txBox="1"/>
            <p:nvPr/>
          </p:nvSpPr>
          <p:spPr>
            <a:xfrm>
              <a:off x="1082129" y="4915701"/>
              <a:ext cx="2677231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zh-CN" altLang="en-US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希望可以了解到</a:t>
              </a:r>
              <a:r>
                <a:rPr lang="en-US" altLang="zh-CN" dirty="0" err="1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nlp</a:t>
              </a:r>
              <a:r>
                <a:rPr lang="zh-CN" altLang="en-US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，机器学习等相关前沿人工智能技术如何结合到具体的项目当中</a:t>
              </a:r>
              <a:endParaRPr lang="en-US" altLang="zh-CN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C2CAEB96-20D7-469E-9652-87D1F57051E8}"/>
              </a:ext>
            </a:extLst>
          </p:cNvPr>
          <p:cNvSpPr/>
          <p:nvPr/>
        </p:nvSpPr>
        <p:spPr>
          <a:xfrm>
            <a:off x="813690" y="3949259"/>
            <a:ext cx="2247224" cy="2005604"/>
          </a:xfrm>
          <a:prstGeom prst="roundRect">
            <a:avLst>
              <a:gd name="adj" fmla="val 7707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3D8ABB8-7D13-4B58-A1B1-A8A4BDE739D3}"/>
              </a:ext>
            </a:extLst>
          </p:cNvPr>
          <p:cNvCxnSpPr/>
          <p:nvPr/>
        </p:nvCxnSpPr>
        <p:spPr>
          <a:xfrm>
            <a:off x="1093378" y="5450957"/>
            <a:ext cx="168784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EDD2F9A-8BAD-4131-BA59-E82CA6D10647}"/>
              </a:ext>
            </a:extLst>
          </p:cNvPr>
          <p:cNvGrpSpPr/>
          <p:nvPr/>
        </p:nvGrpSpPr>
        <p:grpSpPr>
          <a:xfrm>
            <a:off x="4332079" y="4239343"/>
            <a:ext cx="5095125" cy="1064266"/>
            <a:chOff x="-92275" y="4149372"/>
            <a:chExt cx="5095125" cy="106426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3339C50-B094-48F4-97C9-20C98C812479}"/>
                </a:ext>
              </a:extLst>
            </p:cNvPr>
            <p:cNvSpPr txBox="1"/>
            <p:nvPr/>
          </p:nvSpPr>
          <p:spPr>
            <a:xfrm>
              <a:off x="-92275" y="4149372"/>
              <a:ext cx="50951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加入产业分析小组</a:t>
              </a:r>
              <a:endParaRPr lang="en-US" altLang="zh-CN" sz="32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9A5798C-C26F-4DEA-80EB-23C50F9CA3A1}"/>
                </a:ext>
              </a:extLst>
            </p:cNvPr>
            <p:cNvSpPr txBox="1"/>
            <p:nvPr/>
          </p:nvSpPr>
          <p:spPr>
            <a:xfrm>
              <a:off x="1082129" y="4687981"/>
              <a:ext cx="2106815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24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rocket" title="Icon of a rocket">
            <a:extLst>
              <a:ext uri="{FF2B5EF4-FFF2-40B4-BE49-F238E27FC236}">
                <a16:creationId xmlns:a16="http://schemas.microsoft.com/office/drawing/2014/main" id="{CE1D37DA-128D-4A14-8CF7-1D0ACDB1C40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788638" y="1842093"/>
            <a:ext cx="458998" cy="450000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66DDD5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8" name="Intelligence" title="Icon of circles connected by crossing lines">
            <a:extLst>
              <a:ext uri="{FF2B5EF4-FFF2-40B4-BE49-F238E27FC236}">
                <a16:creationId xmlns:a16="http://schemas.microsoft.com/office/drawing/2014/main" id="{8B8B77C4-8403-4461-8BF7-7BCBE9B36CC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703149" y="4727061"/>
            <a:ext cx="468305" cy="450000"/>
          </a:xfrm>
          <a:custGeom>
            <a:avLst/>
            <a:gdLst>
              <a:gd name="T0" fmla="*/ 90 w 347"/>
              <a:gd name="T1" fmla="*/ 24 h 333"/>
              <a:gd name="T2" fmla="*/ 114 w 347"/>
              <a:gd name="T3" fmla="*/ 0 h 333"/>
              <a:gd name="T4" fmla="*/ 138 w 347"/>
              <a:gd name="T5" fmla="*/ 24 h 333"/>
              <a:gd name="T6" fmla="*/ 114 w 347"/>
              <a:gd name="T7" fmla="*/ 49 h 333"/>
              <a:gd name="T8" fmla="*/ 90 w 347"/>
              <a:gd name="T9" fmla="*/ 24 h 333"/>
              <a:gd name="T10" fmla="*/ 0 w 347"/>
              <a:gd name="T11" fmla="*/ 146 h 333"/>
              <a:gd name="T12" fmla="*/ 37 w 347"/>
              <a:gd name="T13" fmla="*/ 183 h 333"/>
              <a:gd name="T14" fmla="*/ 75 w 347"/>
              <a:gd name="T15" fmla="*/ 146 h 333"/>
              <a:gd name="T16" fmla="*/ 37 w 347"/>
              <a:gd name="T17" fmla="*/ 108 h 333"/>
              <a:gd name="T18" fmla="*/ 0 w 347"/>
              <a:gd name="T19" fmla="*/ 146 h 333"/>
              <a:gd name="T20" fmla="*/ 60 w 347"/>
              <a:gd name="T21" fmla="*/ 273 h 333"/>
              <a:gd name="T22" fmla="*/ 119 w 347"/>
              <a:gd name="T23" fmla="*/ 333 h 333"/>
              <a:gd name="T24" fmla="*/ 179 w 347"/>
              <a:gd name="T25" fmla="*/ 273 h 333"/>
              <a:gd name="T26" fmla="*/ 119 w 347"/>
              <a:gd name="T27" fmla="*/ 213 h 333"/>
              <a:gd name="T28" fmla="*/ 60 w 347"/>
              <a:gd name="T29" fmla="*/ 273 h 333"/>
              <a:gd name="T30" fmla="*/ 134 w 347"/>
              <a:gd name="T31" fmla="*/ 110 h 333"/>
              <a:gd name="T32" fmla="*/ 174 w 347"/>
              <a:gd name="T33" fmla="*/ 149 h 333"/>
              <a:gd name="T34" fmla="*/ 213 w 347"/>
              <a:gd name="T35" fmla="*/ 110 h 333"/>
              <a:gd name="T36" fmla="*/ 174 w 347"/>
              <a:gd name="T37" fmla="*/ 71 h 333"/>
              <a:gd name="T38" fmla="*/ 134 w 347"/>
              <a:gd name="T39" fmla="*/ 110 h 333"/>
              <a:gd name="T40" fmla="*/ 228 w 347"/>
              <a:gd name="T41" fmla="*/ 241 h 333"/>
              <a:gd name="T42" fmla="*/ 287 w 347"/>
              <a:gd name="T43" fmla="*/ 303 h 333"/>
              <a:gd name="T44" fmla="*/ 347 w 347"/>
              <a:gd name="T45" fmla="*/ 241 h 333"/>
              <a:gd name="T46" fmla="*/ 287 w 347"/>
              <a:gd name="T47" fmla="*/ 179 h 333"/>
              <a:gd name="T48" fmla="*/ 228 w 347"/>
              <a:gd name="T49" fmla="*/ 241 h 333"/>
              <a:gd name="T50" fmla="*/ 228 w 347"/>
              <a:gd name="T51" fmla="*/ 250 h 333"/>
              <a:gd name="T52" fmla="*/ 178 w 347"/>
              <a:gd name="T53" fmla="*/ 262 h 333"/>
              <a:gd name="T54" fmla="*/ 74 w 347"/>
              <a:gd name="T55" fmla="*/ 139 h 333"/>
              <a:gd name="T56" fmla="*/ 136 w 347"/>
              <a:gd name="T57" fmla="*/ 120 h 333"/>
              <a:gd name="T58" fmla="*/ 137 w 347"/>
              <a:gd name="T59" fmla="*/ 216 h 333"/>
              <a:gd name="T60" fmla="*/ 162 w 347"/>
              <a:gd name="T61" fmla="*/ 148 h 333"/>
              <a:gd name="T62" fmla="*/ 86 w 347"/>
              <a:gd name="T63" fmla="*/ 223 h 333"/>
              <a:gd name="T64" fmla="*/ 57 w 347"/>
              <a:gd name="T65" fmla="*/ 177 h 333"/>
              <a:gd name="T66" fmla="*/ 232 w 347"/>
              <a:gd name="T67" fmla="*/ 217 h 333"/>
              <a:gd name="T68" fmla="*/ 71 w 347"/>
              <a:gd name="T69" fmla="*/ 161 h 333"/>
              <a:gd name="T70" fmla="*/ 102 w 347"/>
              <a:gd name="T71" fmla="*/ 46 h 333"/>
              <a:gd name="T72" fmla="*/ 58 w 347"/>
              <a:gd name="T73" fmla="*/ 115 h 333"/>
              <a:gd name="T74" fmla="*/ 249 w 347"/>
              <a:gd name="T75" fmla="*/ 194 h 333"/>
              <a:gd name="T76" fmla="*/ 200 w 347"/>
              <a:gd name="T77" fmla="*/ 139 h 333"/>
              <a:gd name="T78" fmla="*/ 112 w 347"/>
              <a:gd name="T79" fmla="*/ 213 h 333"/>
              <a:gd name="T80" fmla="*/ 114 w 347"/>
              <a:gd name="T81" fmla="*/ 49 h 333"/>
              <a:gd name="T82" fmla="*/ 126 w 347"/>
              <a:gd name="T83" fmla="*/ 45 h 333"/>
              <a:gd name="T84" fmla="*/ 151 w 347"/>
              <a:gd name="T85" fmla="*/ 78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47" h="333">
                <a:moveTo>
                  <a:pt x="90" y="24"/>
                </a:moveTo>
                <a:cubicBezTo>
                  <a:pt x="90" y="11"/>
                  <a:pt x="100" y="0"/>
                  <a:pt x="114" y="0"/>
                </a:cubicBezTo>
                <a:cubicBezTo>
                  <a:pt x="127" y="0"/>
                  <a:pt x="138" y="11"/>
                  <a:pt x="138" y="24"/>
                </a:cubicBezTo>
                <a:cubicBezTo>
                  <a:pt x="138" y="38"/>
                  <a:pt x="127" y="49"/>
                  <a:pt x="114" y="49"/>
                </a:cubicBezTo>
                <a:cubicBezTo>
                  <a:pt x="100" y="49"/>
                  <a:pt x="90" y="38"/>
                  <a:pt x="90" y="24"/>
                </a:cubicBezTo>
                <a:close/>
                <a:moveTo>
                  <a:pt x="0" y="146"/>
                </a:moveTo>
                <a:cubicBezTo>
                  <a:pt x="0" y="166"/>
                  <a:pt x="17" y="183"/>
                  <a:pt x="37" y="183"/>
                </a:cubicBezTo>
                <a:cubicBezTo>
                  <a:pt x="58" y="183"/>
                  <a:pt x="75" y="166"/>
                  <a:pt x="75" y="146"/>
                </a:cubicBezTo>
                <a:cubicBezTo>
                  <a:pt x="75" y="125"/>
                  <a:pt x="58" y="108"/>
                  <a:pt x="37" y="108"/>
                </a:cubicBezTo>
                <a:cubicBezTo>
                  <a:pt x="17" y="108"/>
                  <a:pt x="0" y="125"/>
                  <a:pt x="0" y="146"/>
                </a:cubicBezTo>
                <a:close/>
                <a:moveTo>
                  <a:pt x="60" y="273"/>
                </a:moveTo>
                <a:cubicBezTo>
                  <a:pt x="60" y="306"/>
                  <a:pt x="86" y="333"/>
                  <a:pt x="119" y="333"/>
                </a:cubicBezTo>
                <a:cubicBezTo>
                  <a:pt x="152" y="333"/>
                  <a:pt x="179" y="306"/>
                  <a:pt x="179" y="273"/>
                </a:cubicBezTo>
                <a:cubicBezTo>
                  <a:pt x="179" y="240"/>
                  <a:pt x="152" y="213"/>
                  <a:pt x="119" y="213"/>
                </a:cubicBezTo>
                <a:cubicBezTo>
                  <a:pt x="86" y="213"/>
                  <a:pt x="60" y="240"/>
                  <a:pt x="60" y="273"/>
                </a:cubicBezTo>
                <a:close/>
                <a:moveTo>
                  <a:pt x="134" y="110"/>
                </a:moveTo>
                <a:cubicBezTo>
                  <a:pt x="134" y="132"/>
                  <a:pt x="152" y="149"/>
                  <a:pt x="174" y="149"/>
                </a:cubicBezTo>
                <a:cubicBezTo>
                  <a:pt x="195" y="149"/>
                  <a:pt x="213" y="132"/>
                  <a:pt x="213" y="110"/>
                </a:cubicBezTo>
                <a:cubicBezTo>
                  <a:pt x="213" y="89"/>
                  <a:pt x="195" y="71"/>
                  <a:pt x="174" y="71"/>
                </a:cubicBezTo>
                <a:cubicBezTo>
                  <a:pt x="152" y="71"/>
                  <a:pt x="134" y="89"/>
                  <a:pt x="134" y="110"/>
                </a:cubicBezTo>
                <a:close/>
                <a:moveTo>
                  <a:pt x="228" y="241"/>
                </a:moveTo>
                <a:cubicBezTo>
                  <a:pt x="228" y="275"/>
                  <a:pt x="254" y="303"/>
                  <a:pt x="287" y="303"/>
                </a:cubicBezTo>
                <a:cubicBezTo>
                  <a:pt x="320" y="303"/>
                  <a:pt x="347" y="275"/>
                  <a:pt x="347" y="241"/>
                </a:cubicBezTo>
                <a:cubicBezTo>
                  <a:pt x="347" y="207"/>
                  <a:pt x="320" y="179"/>
                  <a:pt x="287" y="179"/>
                </a:cubicBezTo>
                <a:cubicBezTo>
                  <a:pt x="254" y="179"/>
                  <a:pt x="228" y="207"/>
                  <a:pt x="228" y="241"/>
                </a:cubicBezTo>
                <a:close/>
                <a:moveTo>
                  <a:pt x="228" y="250"/>
                </a:moveTo>
                <a:cubicBezTo>
                  <a:pt x="178" y="262"/>
                  <a:pt x="178" y="262"/>
                  <a:pt x="178" y="262"/>
                </a:cubicBezTo>
                <a:moveTo>
                  <a:pt x="74" y="139"/>
                </a:moveTo>
                <a:cubicBezTo>
                  <a:pt x="136" y="120"/>
                  <a:pt x="136" y="120"/>
                  <a:pt x="136" y="120"/>
                </a:cubicBezTo>
                <a:moveTo>
                  <a:pt x="137" y="216"/>
                </a:moveTo>
                <a:cubicBezTo>
                  <a:pt x="162" y="148"/>
                  <a:pt x="162" y="148"/>
                  <a:pt x="162" y="148"/>
                </a:cubicBezTo>
                <a:moveTo>
                  <a:pt x="86" y="223"/>
                </a:moveTo>
                <a:cubicBezTo>
                  <a:pt x="57" y="177"/>
                  <a:pt x="57" y="177"/>
                  <a:pt x="57" y="177"/>
                </a:cubicBezTo>
                <a:moveTo>
                  <a:pt x="232" y="217"/>
                </a:moveTo>
                <a:cubicBezTo>
                  <a:pt x="71" y="161"/>
                  <a:pt x="71" y="161"/>
                  <a:pt x="71" y="161"/>
                </a:cubicBezTo>
                <a:moveTo>
                  <a:pt x="102" y="46"/>
                </a:moveTo>
                <a:cubicBezTo>
                  <a:pt x="58" y="115"/>
                  <a:pt x="58" y="115"/>
                  <a:pt x="58" y="115"/>
                </a:cubicBezTo>
                <a:moveTo>
                  <a:pt x="249" y="194"/>
                </a:moveTo>
                <a:cubicBezTo>
                  <a:pt x="200" y="139"/>
                  <a:pt x="200" y="139"/>
                  <a:pt x="200" y="139"/>
                </a:cubicBezTo>
                <a:moveTo>
                  <a:pt x="112" y="213"/>
                </a:moveTo>
                <a:cubicBezTo>
                  <a:pt x="114" y="49"/>
                  <a:pt x="114" y="49"/>
                  <a:pt x="114" y="49"/>
                </a:cubicBezTo>
                <a:moveTo>
                  <a:pt x="126" y="45"/>
                </a:moveTo>
                <a:cubicBezTo>
                  <a:pt x="151" y="78"/>
                  <a:pt x="151" y="78"/>
                  <a:pt x="151" y="78"/>
                </a:cubicBezTo>
              </a:path>
            </a:pathLst>
          </a:custGeom>
          <a:noFill/>
          <a:ln w="12700" cap="sq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B784A89-9CED-4E93-9EE4-15C1692811AA}"/>
              </a:ext>
            </a:extLst>
          </p:cNvPr>
          <p:cNvSpPr txBox="1"/>
          <p:nvPr/>
        </p:nvSpPr>
        <p:spPr>
          <a:xfrm>
            <a:off x="4913520" y="5040780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进行数据搜集，查论文等工作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学习数据库优化相关知识，为可能需要的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数据库建设打基础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3311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文本占位符 181">
            <a:extLst>
              <a:ext uri="{FF2B5EF4-FFF2-40B4-BE49-F238E27FC236}">
                <a16:creationId xmlns:a16="http://schemas.microsoft.com/office/drawing/2014/main" id="{53C27C58-9D4F-47B4-82BC-92F64E8C24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zh-CN" altLang="en-US"/>
              <a:t>心得体会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7EB2B215-7809-4A4E-AD0E-7E3E5387A9E4}"/>
              </a:ext>
            </a:extLst>
          </p:cNvPr>
          <p:cNvSpPr/>
          <p:nvPr/>
        </p:nvSpPr>
        <p:spPr>
          <a:xfrm>
            <a:off x="6898209" y="5275326"/>
            <a:ext cx="5476875" cy="41905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355600" sx="95000" sy="9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40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9C37ED74-56CB-483C-8509-FADC7E248E31}"/>
              </a:ext>
            </a:extLst>
          </p:cNvPr>
          <p:cNvSpPr/>
          <p:nvPr/>
        </p:nvSpPr>
        <p:spPr>
          <a:xfrm>
            <a:off x="-128762" y="1932053"/>
            <a:ext cx="5476875" cy="41905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圆: 空心 25">
            <a:extLst>
              <a:ext uri="{FF2B5EF4-FFF2-40B4-BE49-F238E27FC236}">
                <a16:creationId xmlns:a16="http://schemas.microsoft.com/office/drawing/2014/main" id="{08F893AD-608D-4DE9-AF1E-BB7C77B40913}"/>
              </a:ext>
            </a:extLst>
          </p:cNvPr>
          <p:cNvSpPr/>
          <p:nvPr/>
        </p:nvSpPr>
        <p:spPr>
          <a:xfrm>
            <a:off x="4095927" y="1728833"/>
            <a:ext cx="4168768" cy="4168768"/>
          </a:xfrm>
          <a:prstGeom prst="donut">
            <a:avLst>
              <a:gd name="adj" fmla="val 10720"/>
            </a:avLst>
          </a:prstGeom>
          <a:solidFill>
            <a:schemeClr val="bg1"/>
          </a:solidFill>
          <a:ln>
            <a:noFill/>
          </a:ln>
          <a:effectLst>
            <a:outerShdw blurRad="355600" sx="104000" sy="104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7" name="Intelligence" title="Icon of circles connected by crossing lines">
            <a:extLst>
              <a:ext uri="{FF2B5EF4-FFF2-40B4-BE49-F238E27FC236}">
                <a16:creationId xmlns:a16="http://schemas.microsoft.com/office/drawing/2014/main" id="{D9D091D1-CB36-48CB-8496-A398AE28DE6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39113" y="2718810"/>
            <a:ext cx="682397" cy="655724"/>
          </a:xfrm>
          <a:custGeom>
            <a:avLst/>
            <a:gdLst>
              <a:gd name="T0" fmla="*/ 90 w 347"/>
              <a:gd name="T1" fmla="*/ 24 h 333"/>
              <a:gd name="T2" fmla="*/ 114 w 347"/>
              <a:gd name="T3" fmla="*/ 0 h 333"/>
              <a:gd name="T4" fmla="*/ 138 w 347"/>
              <a:gd name="T5" fmla="*/ 24 h 333"/>
              <a:gd name="T6" fmla="*/ 114 w 347"/>
              <a:gd name="T7" fmla="*/ 49 h 333"/>
              <a:gd name="T8" fmla="*/ 90 w 347"/>
              <a:gd name="T9" fmla="*/ 24 h 333"/>
              <a:gd name="T10" fmla="*/ 0 w 347"/>
              <a:gd name="T11" fmla="*/ 146 h 333"/>
              <a:gd name="T12" fmla="*/ 37 w 347"/>
              <a:gd name="T13" fmla="*/ 183 h 333"/>
              <a:gd name="T14" fmla="*/ 75 w 347"/>
              <a:gd name="T15" fmla="*/ 146 h 333"/>
              <a:gd name="T16" fmla="*/ 37 w 347"/>
              <a:gd name="T17" fmla="*/ 108 h 333"/>
              <a:gd name="T18" fmla="*/ 0 w 347"/>
              <a:gd name="T19" fmla="*/ 146 h 333"/>
              <a:gd name="T20" fmla="*/ 60 w 347"/>
              <a:gd name="T21" fmla="*/ 273 h 333"/>
              <a:gd name="T22" fmla="*/ 119 w 347"/>
              <a:gd name="T23" fmla="*/ 333 h 333"/>
              <a:gd name="T24" fmla="*/ 179 w 347"/>
              <a:gd name="T25" fmla="*/ 273 h 333"/>
              <a:gd name="T26" fmla="*/ 119 w 347"/>
              <a:gd name="T27" fmla="*/ 213 h 333"/>
              <a:gd name="T28" fmla="*/ 60 w 347"/>
              <a:gd name="T29" fmla="*/ 273 h 333"/>
              <a:gd name="T30" fmla="*/ 134 w 347"/>
              <a:gd name="T31" fmla="*/ 110 h 333"/>
              <a:gd name="T32" fmla="*/ 174 w 347"/>
              <a:gd name="T33" fmla="*/ 149 h 333"/>
              <a:gd name="T34" fmla="*/ 213 w 347"/>
              <a:gd name="T35" fmla="*/ 110 h 333"/>
              <a:gd name="T36" fmla="*/ 174 w 347"/>
              <a:gd name="T37" fmla="*/ 71 h 333"/>
              <a:gd name="T38" fmla="*/ 134 w 347"/>
              <a:gd name="T39" fmla="*/ 110 h 333"/>
              <a:gd name="T40" fmla="*/ 228 w 347"/>
              <a:gd name="T41" fmla="*/ 241 h 333"/>
              <a:gd name="T42" fmla="*/ 287 w 347"/>
              <a:gd name="T43" fmla="*/ 303 h 333"/>
              <a:gd name="T44" fmla="*/ 347 w 347"/>
              <a:gd name="T45" fmla="*/ 241 h 333"/>
              <a:gd name="T46" fmla="*/ 287 w 347"/>
              <a:gd name="T47" fmla="*/ 179 h 333"/>
              <a:gd name="T48" fmla="*/ 228 w 347"/>
              <a:gd name="T49" fmla="*/ 241 h 333"/>
              <a:gd name="T50" fmla="*/ 228 w 347"/>
              <a:gd name="T51" fmla="*/ 250 h 333"/>
              <a:gd name="T52" fmla="*/ 178 w 347"/>
              <a:gd name="T53" fmla="*/ 262 h 333"/>
              <a:gd name="T54" fmla="*/ 74 w 347"/>
              <a:gd name="T55" fmla="*/ 139 h 333"/>
              <a:gd name="T56" fmla="*/ 136 w 347"/>
              <a:gd name="T57" fmla="*/ 120 h 333"/>
              <a:gd name="T58" fmla="*/ 137 w 347"/>
              <a:gd name="T59" fmla="*/ 216 h 333"/>
              <a:gd name="T60" fmla="*/ 162 w 347"/>
              <a:gd name="T61" fmla="*/ 148 h 333"/>
              <a:gd name="T62" fmla="*/ 86 w 347"/>
              <a:gd name="T63" fmla="*/ 223 h 333"/>
              <a:gd name="T64" fmla="*/ 57 w 347"/>
              <a:gd name="T65" fmla="*/ 177 h 333"/>
              <a:gd name="T66" fmla="*/ 232 w 347"/>
              <a:gd name="T67" fmla="*/ 217 h 333"/>
              <a:gd name="T68" fmla="*/ 71 w 347"/>
              <a:gd name="T69" fmla="*/ 161 h 333"/>
              <a:gd name="T70" fmla="*/ 102 w 347"/>
              <a:gd name="T71" fmla="*/ 46 h 333"/>
              <a:gd name="T72" fmla="*/ 58 w 347"/>
              <a:gd name="T73" fmla="*/ 115 h 333"/>
              <a:gd name="T74" fmla="*/ 249 w 347"/>
              <a:gd name="T75" fmla="*/ 194 h 333"/>
              <a:gd name="T76" fmla="*/ 200 w 347"/>
              <a:gd name="T77" fmla="*/ 139 h 333"/>
              <a:gd name="T78" fmla="*/ 112 w 347"/>
              <a:gd name="T79" fmla="*/ 213 h 333"/>
              <a:gd name="T80" fmla="*/ 114 w 347"/>
              <a:gd name="T81" fmla="*/ 49 h 333"/>
              <a:gd name="T82" fmla="*/ 126 w 347"/>
              <a:gd name="T83" fmla="*/ 45 h 333"/>
              <a:gd name="T84" fmla="*/ 151 w 347"/>
              <a:gd name="T85" fmla="*/ 78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47" h="333">
                <a:moveTo>
                  <a:pt x="90" y="24"/>
                </a:moveTo>
                <a:cubicBezTo>
                  <a:pt x="90" y="11"/>
                  <a:pt x="100" y="0"/>
                  <a:pt x="114" y="0"/>
                </a:cubicBezTo>
                <a:cubicBezTo>
                  <a:pt x="127" y="0"/>
                  <a:pt x="138" y="11"/>
                  <a:pt x="138" y="24"/>
                </a:cubicBezTo>
                <a:cubicBezTo>
                  <a:pt x="138" y="38"/>
                  <a:pt x="127" y="49"/>
                  <a:pt x="114" y="49"/>
                </a:cubicBezTo>
                <a:cubicBezTo>
                  <a:pt x="100" y="49"/>
                  <a:pt x="90" y="38"/>
                  <a:pt x="90" y="24"/>
                </a:cubicBezTo>
                <a:close/>
                <a:moveTo>
                  <a:pt x="0" y="146"/>
                </a:moveTo>
                <a:cubicBezTo>
                  <a:pt x="0" y="166"/>
                  <a:pt x="17" y="183"/>
                  <a:pt x="37" y="183"/>
                </a:cubicBezTo>
                <a:cubicBezTo>
                  <a:pt x="58" y="183"/>
                  <a:pt x="75" y="166"/>
                  <a:pt x="75" y="146"/>
                </a:cubicBezTo>
                <a:cubicBezTo>
                  <a:pt x="75" y="125"/>
                  <a:pt x="58" y="108"/>
                  <a:pt x="37" y="108"/>
                </a:cubicBezTo>
                <a:cubicBezTo>
                  <a:pt x="17" y="108"/>
                  <a:pt x="0" y="125"/>
                  <a:pt x="0" y="146"/>
                </a:cubicBezTo>
                <a:close/>
                <a:moveTo>
                  <a:pt x="60" y="273"/>
                </a:moveTo>
                <a:cubicBezTo>
                  <a:pt x="60" y="306"/>
                  <a:pt x="86" y="333"/>
                  <a:pt x="119" y="333"/>
                </a:cubicBezTo>
                <a:cubicBezTo>
                  <a:pt x="152" y="333"/>
                  <a:pt x="179" y="306"/>
                  <a:pt x="179" y="273"/>
                </a:cubicBezTo>
                <a:cubicBezTo>
                  <a:pt x="179" y="240"/>
                  <a:pt x="152" y="213"/>
                  <a:pt x="119" y="213"/>
                </a:cubicBezTo>
                <a:cubicBezTo>
                  <a:pt x="86" y="213"/>
                  <a:pt x="60" y="240"/>
                  <a:pt x="60" y="273"/>
                </a:cubicBezTo>
                <a:close/>
                <a:moveTo>
                  <a:pt x="134" y="110"/>
                </a:moveTo>
                <a:cubicBezTo>
                  <a:pt x="134" y="132"/>
                  <a:pt x="152" y="149"/>
                  <a:pt x="174" y="149"/>
                </a:cubicBezTo>
                <a:cubicBezTo>
                  <a:pt x="195" y="149"/>
                  <a:pt x="213" y="132"/>
                  <a:pt x="213" y="110"/>
                </a:cubicBezTo>
                <a:cubicBezTo>
                  <a:pt x="213" y="89"/>
                  <a:pt x="195" y="71"/>
                  <a:pt x="174" y="71"/>
                </a:cubicBezTo>
                <a:cubicBezTo>
                  <a:pt x="152" y="71"/>
                  <a:pt x="134" y="89"/>
                  <a:pt x="134" y="110"/>
                </a:cubicBezTo>
                <a:close/>
                <a:moveTo>
                  <a:pt x="228" y="241"/>
                </a:moveTo>
                <a:cubicBezTo>
                  <a:pt x="228" y="275"/>
                  <a:pt x="254" y="303"/>
                  <a:pt x="287" y="303"/>
                </a:cubicBezTo>
                <a:cubicBezTo>
                  <a:pt x="320" y="303"/>
                  <a:pt x="347" y="275"/>
                  <a:pt x="347" y="241"/>
                </a:cubicBezTo>
                <a:cubicBezTo>
                  <a:pt x="347" y="207"/>
                  <a:pt x="320" y="179"/>
                  <a:pt x="287" y="179"/>
                </a:cubicBezTo>
                <a:cubicBezTo>
                  <a:pt x="254" y="179"/>
                  <a:pt x="228" y="207"/>
                  <a:pt x="228" y="241"/>
                </a:cubicBezTo>
                <a:close/>
                <a:moveTo>
                  <a:pt x="228" y="250"/>
                </a:moveTo>
                <a:cubicBezTo>
                  <a:pt x="178" y="262"/>
                  <a:pt x="178" y="262"/>
                  <a:pt x="178" y="262"/>
                </a:cubicBezTo>
                <a:moveTo>
                  <a:pt x="74" y="139"/>
                </a:moveTo>
                <a:cubicBezTo>
                  <a:pt x="136" y="120"/>
                  <a:pt x="136" y="120"/>
                  <a:pt x="136" y="120"/>
                </a:cubicBezTo>
                <a:moveTo>
                  <a:pt x="137" y="216"/>
                </a:moveTo>
                <a:cubicBezTo>
                  <a:pt x="162" y="148"/>
                  <a:pt x="162" y="148"/>
                  <a:pt x="162" y="148"/>
                </a:cubicBezTo>
                <a:moveTo>
                  <a:pt x="86" y="223"/>
                </a:moveTo>
                <a:cubicBezTo>
                  <a:pt x="57" y="177"/>
                  <a:pt x="57" y="177"/>
                  <a:pt x="57" y="177"/>
                </a:cubicBezTo>
                <a:moveTo>
                  <a:pt x="232" y="217"/>
                </a:moveTo>
                <a:cubicBezTo>
                  <a:pt x="71" y="161"/>
                  <a:pt x="71" y="161"/>
                  <a:pt x="71" y="161"/>
                </a:cubicBezTo>
                <a:moveTo>
                  <a:pt x="102" y="46"/>
                </a:moveTo>
                <a:cubicBezTo>
                  <a:pt x="58" y="115"/>
                  <a:pt x="58" y="115"/>
                  <a:pt x="58" y="115"/>
                </a:cubicBezTo>
                <a:moveTo>
                  <a:pt x="249" y="194"/>
                </a:moveTo>
                <a:cubicBezTo>
                  <a:pt x="200" y="139"/>
                  <a:pt x="200" y="139"/>
                  <a:pt x="200" y="139"/>
                </a:cubicBezTo>
                <a:moveTo>
                  <a:pt x="112" y="213"/>
                </a:moveTo>
                <a:cubicBezTo>
                  <a:pt x="114" y="49"/>
                  <a:pt x="114" y="49"/>
                  <a:pt x="114" y="49"/>
                </a:cubicBezTo>
                <a:moveTo>
                  <a:pt x="126" y="45"/>
                </a:moveTo>
                <a:cubicBezTo>
                  <a:pt x="151" y="78"/>
                  <a:pt x="151" y="78"/>
                  <a:pt x="151" y="78"/>
                </a:cubicBezTo>
              </a:path>
            </a:pathLst>
          </a:custGeom>
          <a:noFill/>
          <a:ln w="12700" cap="sq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229B1D9-DF4A-4E39-B0E7-D21545AFEBDD}"/>
              </a:ext>
            </a:extLst>
          </p:cNvPr>
          <p:cNvSpPr txBox="1"/>
          <p:nvPr/>
        </p:nvSpPr>
        <p:spPr>
          <a:xfrm>
            <a:off x="5069061" y="3521767"/>
            <a:ext cx="222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对比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04E7D8B-D329-4B2B-A382-C0E722A3CE69}"/>
              </a:ext>
            </a:extLst>
          </p:cNvPr>
          <p:cNvCxnSpPr/>
          <p:nvPr/>
        </p:nvCxnSpPr>
        <p:spPr>
          <a:xfrm>
            <a:off x="5226240" y="3537857"/>
            <a:ext cx="1908143" cy="1"/>
          </a:xfrm>
          <a:prstGeom prst="line">
            <a:avLst/>
          </a:prstGeom>
          <a:ln w="12700">
            <a:gradFill flip="none" rotWithShape="1">
              <a:gsLst>
                <a:gs pos="0">
                  <a:schemeClr val="tx2">
                    <a:alpha val="0"/>
                  </a:schemeClr>
                </a:gs>
                <a:gs pos="50000">
                  <a:schemeClr val="tx2"/>
                </a:gs>
                <a:gs pos="100000">
                  <a:schemeClr val="tx2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D2198DEC-53C4-4912-B553-3AD6EB5D7D3F}"/>
              </a:ext>
            </a:extLst>
          </p:cNvPr>
          <p:cNvSpPr txBox="1"/>
          <p:nvPr/>
        </p:nvSpPr>
        <p:spPr>
          <a:xfrm>
            <a:off x="5126904" y="4146716"/>
            <a:ext cx="2106815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业务项目和研究项目的不同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5BE5697-331E-404A-84D2-F802E72CC627}"/>
              </a:ext>
            </a:extLst>
          </p:cNvPr>
          <p:cNvGrpSpPr/>
          <p:nvPr/>
        </p:nvGrpSpPr>
        <p:grpSpPr>
          <a:xfrm>
            <a:off x="897943" y="2604293"/>
            <a:ext cx="2106815" cy="2115745"/>
            <a:chOff x="994331" y="2096335"/>
            <a:chExt cx="2106815" cy="2115745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6329343-B46E-407A-99DA-B6C396C73409}"/>
                </a:ext>
              </a:extLst>
            </p:cNvPr>
            <p:cNvSpPr txBox="1"/>
            <p:nvPr/>
          </p:nvSpPr>
          <p:spPr>
            <a:xfrm>
              <a:off x="994331" y="2096335"/>
              <a:ext cx="21068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业务项目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724433F8-A8E4-4347-A90D-2F05AE80FCB7}"/>
                </a:ext>
              </a:extLst>
            </p:cNvPr>
            <p:cNvSpPr txBox="1"/>
            <p:nvPr/>
          </p:nvSpPr>
          <p:spPr>
            <a:xfrm>
              <a:off x="994331" y="2640752"/>
              <a:ext cx="2106815" cy="1571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marR="0" lvl="0" indent="-2286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需求明确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16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有比较成熟的解决方案</a:t>
              </a:r>
              <a:endParaRPr lang="en-US" altLang="zh-CN" sz="16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需求重叠性较高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B057DBC-334B-4C4F-B854-893479301FEF}"/>
              </a:ext>
            </a:extLst>
          </p:cNvPr>
          <p:cNvGrpSpPr/>
          <p:nvPr/>
        </p:nvGrpSpPr>
        <p:grpSpPr>
          <a:xfrm flipH="1">
            <a:off x="8976905" y="2435257"/>
            <a:ext cx="2106815" cy="2755920"/>
            <a:chOff x="994331" y="2096335"/>
            <a:chExt cx="2106815" cy="2755920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62B899A4-020D-4179-B920-16DFF1FA3E4D}"/>
                </a:ext>
              </a:extLst>
            </p:cNvPr>
            <p:cNvSpPr txBox="1"/>
            <p:nvPr/>
          </p:nvSpPr>
          <p:spPr>
            <a:xfrm>
              <a:off x="994331" y="2096335"/>
              <a:ext cx="21068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研究项目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506B86A-37F3-4807-B620-EDD3A692974D}"/>
                </a:ext>
              </a:extLst>
            </p:cNvPr>
            <p:cNvSpPr txBox="1"/>
            <p:nvPr/>
          </p:nvSpPr>
          <p:spPr>
            <a:xfrm>
              <a:off x="994331" y="2640752"/>
              <a:ext cx="2106815" cy="221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16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创新程度高</a:t>
              </a:r>
              <a:endParaRPr lang="en-US" altLang="zh-CN" sz="16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marR="0" lvl="0" indent="-28575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16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面向更特定的需求</a:t>
              </a:r>
              <a:endParaRPr lang="en-US" altLang="zh-CN" sz="16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marR="0" lvl="0" indent="-28575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16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需要查阅论文，结合前沿算法</a:t>
              </a:r>
              <a:endParaRPr lang="en-US" altLang="zh-CN" sz="16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marR="0" lvl="0" indent="-28575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16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解决方法需要更多的探索与试错</a:t>
              </a:r>
              <a:endParaRPr lang="en-US" altLang="zh-CN" sz="16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9278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3F14AE-7F87-4265-9067-169AFCB160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心得体会</a:t>
            </a:r>
          </a:p>
        </p:txBody>
      </p:sp>
      <p:sp>
        <p:nvSpPr>
          <p:cNvPr id="3" name="Oval 9">
            <a:extLst>
              <a:ext uri="{FF2B5EF4-FFF2-40B4-BE49-F238E27FC236}">
                <a16:creationId xmlns:a16="http://schemas.microsoft.com/office/drawing/2014/main" id="{5CFC3833-AFA1-4399-9226-64BBF7D1FD0B}"/>
              </a:ext>
            </a:extLst>
          </p:cNvPr>
          <p:cNvSpPr/>
          <p:nvPr/>
        </p:nvSpPr>
        <p:spPr>
          <a:xfrm>
            <a:off x="655779" y="2473037"/>
            <a:ext cx="752763" cy="75276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TextBox 11">
            <a:extLst>
              <a:ext uri="{FF2B5EF4-FFF2-40B4-BE49-F238E27FC236}">
                <a16:creationId xmlns:a16="http://schemas.microsoft.com/office/drawing/2014/main" id="{76DC3DFB-FC44-4EF7-85D4-5E21A407940C}"/>
              </a:ext>
            </a:extLst>
          </p:cNvPr>
          <p:cNvSpPr txBox="1"/>
          <p:nvPr/>
        </p:nvSpPr>
        <p:spPr>
          <a:xfrm>
            <a:off x="2087939" y="2052621"/>
            <a:ext cx="2462561" cy="5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rial"/>
                <a:ea typeface="微软雅黑"/>
              </a:rPr>
              <a:t>知识图谱和</a:t>
            </a:r>
            <a:r>
              <a:rPr lang="en-US" altLang="zh-CN" dirty="0" err="1">
                <a:solidFill>
                  <a:prstClr val="black"/>
                </a:solidFill>
                <a:latin typeface="Arial"/>
                <a:ea typeface="微软雅黑"/>
              </a:rPr>
              <a:t>nlp</a:t>
            </a:r>
            <a:r>
              <a:rPr lang="zh-CN" altLang="en-US" dirty="0">
                <a:solidFill>
                  <a:prstClr val="black"/>
                </a:solidFill>
                <a:latin typeface="Arial"/>
                <a:ea typeface="微软雅黑"/>
              </a:rPr>
              <a:t>如何满足现实的需求</a:t>
            </a:r>
            <a:endParaRPr lang="en-US" dirty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5" name="TextBox 22">
            <a:extLst>
              <a:ext uri="{FF2B5EF4-FFF2-40B4-BE49-F238E27FC236}">
                <a16:creationId xmlns:a16="http://schemas.microsoft.com/office/drawing/2014/main" id="{BFE189BB-3E5C-41B4-9392-7E83D897D855}"/>
              </a:ext>
            </a:extLst>
          </p:cNvPr>
          <p:cNvSpPr txBox="1"/>
          <p:nvPr/>
        </p:nvSpPr>
        <p:spPr>
          <a:xfrm>
            <a:off x="1365047" y="1929715"/>
            <a:ext cx="80983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01</a:t>
            </a:r>
          </a:p>
        </p:txBody>
      </p:sp>
      <p:sp>
        <p:nvSpPr>
          <p:cNvPr id="6" name="Oval 7">
            <a:extLst>
              <a:ext uri="{FF2B5EF4-FFF2-40B4-BE49-F238E27FC236}">
                <a16:creationId xmlns:a16="http://schemas.microsoft.com/office/drawing/2014/main" id="{4AB89600-CF5E-40BA-B06D-748AE7B72FA2}"/>
              </a:ext>
            </a:extLst>
          </p:cNvPr>
          <p:cNvSpPr/>
          <p:nvPr/>
        </p:nvSpPr>
        <p:spPr>
          <a:xfrm>
            <a:off x="2814012" y="3421304"/>
            <a:ext cx="752763" cy="75276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621701E3-D961-479F-96A6-7A4BF930C8FC}"/>
              </a:ext>
            </a:extLst>
          </p:cNvPr>
          <p:cNvSpPr txBox="1"/>
          <p:nvPr/>
        </p:nvSpPr>
        <p:spPr>
          <a:xfrm>
            <a:off x="3482874" y="2989448"/>
            <a:ext cx="80983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02</a:t>
            </a:r>
          </a:p>
        </p:txBody>
      </p:sp>
      <p:sp>
        <p:nvSpPr>
          <p:cNvPr id="8" name="Oval 8">
            <a:extLst>
              <a:ext uri="{FF2B5EF4-FFF2-40B4-BE49-F238E27FC236}">
                <a16:creationId xmlns:a16="http://schemas.microsoft.com/office/drawing/2014/main" id="{AA697EAB-F7D0-49DD-957E-4573D8174265}"/>
              </a:ext>
            </a:extLst>
          </p:cNvPr>
          <p:cNvSpPr/>
          <p:nvPr/>
        </p:nvSpPr>
        <p:spPr>
          <a:xfrm>
            <a:off x="5529497" y="4369571"/>
            <a:ext cx="752763" cy="75276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5042CEE5-07C8-4FA1-B3DE-B2FA70751069}"/>
              </a:ext>
            </a:extLst>
          </p:cNvPr>
          <p:cNvSpPr txBox="1"/>
          <p:nvPr/>
        </p:nvSpPr>
        <p:spPr>
          <a:xfrm>
            <a:off x="6267266" y="3935735"/>
            <a:ext cx="80983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67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03</a:t>
            </a:r>
          </a:p>
        </p:txBody>
      </p:sp>
      <p:cxnSp>
        <p:nvCxnSpPr>
          <p:cNvPr id="12" name="Straight Connector 47">
            <a:extLst>
              <a:ext uri="{FF2B5EF4-FFF2-40B4-BE49-F238E27FC236}">
                <a16:creationId xmlns:a16="http://schemas.microsoft.com/office/drawing/2014/main" id="{719AD707-172A-4553-8C9B-793764E88B61}"/>
              </a:ext>
            </a:extLst>
          </p:cNvPr>
          <p:cNvCxnSpPr>
            <a:stCxn id="3" idx="6"/>
          </p:cNvCxnSpPr>
          <p:nvPr/>
        </p:nvCxnSpPr>
        <p:spPr>
          <a:xfrm>
            <a:off x="1408542" y="2849419"/>
            <a:ext cx="2807858" cy="0"/>
          </a:xfrm>
          <a:prstGeom prst="line">
            <a:avLst/>
          </a:prstGeom>
          <a:ln w="19050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48">
            <a:extLst>
              <a:ext uri="{FF2B5EF4-FFF2-40B4-BE49-F238E27FC236}">
                <a16:creationId xmlns:a16="http://schemas.microsoft.com/office/drawing/2014/main" id="{659548ED-19B0-4C88-9773-CC3A2808D3C6}"/>
              </a:ext>
            </a:extLst>
          </p:cNvPr>
          <p:cNvCxnSpPr>
            <a:stCxn id="6" idx="6"/>
          </p:cNvCxnSpPr>
          <p:nvPr/>
        </p:nvCxnSpPr>
        <p:spPr>
          <a:xfrm>
            <a:off x="3566775" y="3797686"/>
            <a:ext cx="6237626" cy="0"/>
          </a:xfrm>
          <a:prstGeom prst="line">
            <a:avLst/>
          </a:prstGeom>
          <a:ln w="19050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56">
            <a:extLst>
              <a:ext uri="{FF2B5EF4-FFF2-40B4-BE49-F238E27FC236}">
                <a16:creationId xmlns:a16="http://schemas.microsoft.com/office/drawing/2014/main" id="{6470B582-902A-4ABB-AC84-621F4273EDC4}"/>
              </a:ext>
            </a:extLst>
          </p:cNvPr>
          <p:cNvCxnSpPr>
            <a:stCxn id="8" idx="6"/>
          </p:cNvCxnSpPr>
          <p:nvPr/>
        </p:nvCxnSpPr>
        <p:spPr>
          <a:xfrm>
            <a:off x="6282260" y="4745953"/>
            <a:ext cx="2607741" cy="0"/>
          </a:xfrm>
          <a:prstGeom prst="line">
            <a:avLst/>
          </a:prstGeom>
          <a:ln w="19050" cmpd="sng">
            <a:solidFill>
              <a:schemeClr val="accent1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85">
            <a:extLst>
              <a:ext uri="{FF2B5EF4-FFF2-40B4-BE49-F238E27FC236}">
                <a16:creationId xmlns:a16="http://schemas.microsoft.com/office/drawing/2014/main" id="{088AC89C-D5E6-4952-8993-41A78D6DEAE1}"/>
              </a:ext>
            </a:extLst>
          </p:cNvPr>
          <p:cNvCxnSpPr/>
          <p:nvPr/>
        </p:nvCxnSpPr>
        <p:spPr>
          <a:xfrm>
            <a:off x="-1884546" y="2849419"/>
            <a:ext cx="2807859" cy="0"/>
          </a:xfrm>
          <a:prstGeom prst="line">
            <a:avLst/>
          </a:prstGeom>
          <a:ln w="19050" cmpd="sng">
            <a:solidFill>
              <a:schemeClr val="accent1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11">
            <a:extLst>
              <a:ext uri="{FF2B5EF4-FFF2-40B4-BE49-F238E27FC236}">
                <a16:creationId xmlns:a16="http://schemas.microsoft.com/office/drawing/2014/main" id="{BFE57755-6380-4CA7-A7B3-C1FC4FB8B57D}"/>
              </a:ext>
            </a:extLst>
          </p:cNvPr>
          <p:cNvSpPr txBox="1"/>
          <p:nvPr/>
        </p:nvSpPr>
        <p:spPr>
          <a:xfrm>
            <a:off x="4292711" y="3129939"/>
            <a:ext cx="2624137" cy="5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rial"/>
                <a:ea typeface="微软雅黑"/>
              </a:rPr>
              <a:t>拓展了通过查阅论文解决问题的思路</a:t>
            </a:r>
            <a:endParaRPr kumimoji="0" lang="en-US" sz="1467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4" name="TextBox 11">
            <a:extLst>
              <a:ext uri="{FF2B5EF4-FFF2-40B4-BE49-F238E27FC236}">
                <a16:creationId xmlns:a16="http://schemas.microsoft.com/office/drawing/2014/main" id="{D7856F4D-C5DD-45E7-B476-9B899FA35A00}"/>
              </a:ext>
            </a:extLst>
          </p:cNvPr>
          <p:cNvSpPr txBox="1"/>
          <p:nvPr/>
        </p:nvSpPr>
        <p:spPr>
          <a:xfrm>
            <a:off x="7020029" y="4041510"/>
            <a:ext cx="2784372" cy="5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rial"/>
                <a:ea typeface="微软雅黑"/>
              </a:rPr>
              <a:t>使用计算机技术创新性的解决传统理论学科的难题</a:t>
            </a:r>
            <a:endParaRPr lang="en-US" dirty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38" name="rocket" title="Icon of a rocket">
            <a:extLst>
              <a:ext uri="{FF2B5EF4-FFF2-40B4-BE49-F238E27FC236}">
                <a16:creationId xmlns:a16="http://schemas.microsoft.com/office/drawing/2014/main" id="{24DDA33B-D531-4D7D-AC1D-C332EAFB58D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83990" y="2704153"/>
            <a:ext cx="296340" cy="290530"/>
          </a:xfrm>
          <a:custGeom>
            <a:avLst/>
            <a:gdLst>
              <a:gd name="T0" fmla="*/ 352 w 352"/>
              <a:gd name="T1" fmla="*/ 3 h 346"/>
              <a:gd name="T2" fmla="*/ 305 w 352"/>
              <a:gd name="T3" fmla="*/ 142 h 346"/>
              <a:gd name="T4" fmla="*/ 118 w 352"/>
              <a:gd name="T5" fmla="*/ 326 h 346"/>
              <a:gd name="T6" fmla="*/ 50 w 352"/>
              <a:gd name="T7" fmla="*/ 346 h 346"/>
              <a:gd name="T8" fmla="*/ 0 w 352"/>
              <a:gd name="T9" fmla="*/ 295 h 346"/>
              <a:gd name="T10" fmla="*/ 30 w 352"/>
              <a:gd name="T11" fmla="*/ 227 h 346"/>
              <a:gd name="T12" fmla="*/ 203 w 352"/>
              <a:gd name="T13" fmla="*/ 54 h 346"/>
              <a:gd name="T14" fmla="*/ 352 w 352"/>
              <a:gd name="T15" fmla="*/ 3 h 346"/>
              <a:gd name="T16" fmla="*/ 203 w 352"/>
              <a:gd name="T17" fmla="*/ 55 h 346"/>
              <a:gd name="T18" fmla="*/ 301 w 352"/>
              <a:gd name="T19" fmla="*/ 146 h 346"/>
              <a:gd name="T20" fmla="*/ 144 w 352"/>
              <a:gd name="T21" fmla="*/ 113 h 346"/>
              <a:gd name="T22" fmla="*/ 0 w 352"/>
              <a:gd name="T23" fmla="*/ 113 h 346"/>
              <a:gd name="T24" fmla="*/ 0 w 352"/>
              <a:gd name="T25" fmla="*/ 197 h 346"/>
              <a:gd name="T26" fmla="*/ 30 w 352"/>
              <a:gd name="T27" fmla="*/ 227 h 346"/>
              <a:gd name="T28" fmla="*/ 30 w 352"/>
              <a:gd name="T29" fmla="*/ 227 h 346"/>
              <a:gd name="T30" fmla="*/ 120 w 352"/>
              <a:gd name="T31" fmla="*/ 324 h 346"/>
              <a:gd name="T32" fmla="*/ 141 w 352"/>
              <a:gd name="T33" fmla="*/ 346 h 346"/>
              <a:gd name="T34" fmla="*/ 232 w 352"/>
              <a:gd name="T35" fmla="*/ 346 h 346"/>
              <a:gd name="T36" fmla="*/ 232 w 352"/>
              <a:gd name="T37" fmla="*/ 214 h 346"/>
              <a:gd name="T38" fmla="*/ 176 w 352"/>
              <a:gd name="T39" fmla="*/ 159 h 346"/>
              <a:gd name="T40" fmla="*/ 194 w 352"/>
              <a:gd name="T41" fmla="*/ 177 h 346"/>
              <a:gd name="T42" fmla="*/ 211 w 352"/>
              <a:gd name="T43" fmla="*/ 159 h 346"/>
              <a:gd name="T44" fmla="*/ 194 w 352"/>
              <a:gd name="T45" fmla="*/ 141 h 346"/>
              <a:gd name="T46" fmla="*/ 176 w 352"/>
              <a:gd name="T47" fmla="*/ 159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52" h="346">
                <a:moveTo>
                  <a:pt x="352" y="3"/>
                </a:moveTo>
                <a:cubicBezTo>
                  <a:pt x="346" y="85"/>
                  <a:pt x="305" y="142"/>
                  <a:pt x="305" y="142"/>
                </a:cubicBezTo>
                <a:cubicBezTo>
                  <a:pt x="305" y="142"/>
                  <a:pt x="305" y="142"/>
                  <a:pt x="118" y="326"/>
                </a:cubicBezTo>
                <a:cubicBezTo>
                  <a:pt x="118" y="326"/>
                  <a:pt x="118" y="326"/>
                  <a:pt x="50" y="346"/>
                </a:cubicBezTo>
                <a:cubicBezTo>
                  <a:pt x="50" y="346"/>
                  <a:pt x="50" y="346"/>
                  <a:pt x="0" y="295"/>
                </a:cubicBezTo>
                <a:cubicBezTo>
                  <a:pt x="0" y="295"/>
                  <a:pt x="0" y="295"/>
                  <a:pt x="30" y="227"/>
                </a:cubicBezTo>
                <a:cubicBezTo>
                  <a:pt x="30" y="227"/>
                  <a:pt x="149" y="109"/>
                  <a:pt x="203" y="54"/>
                </a:cubicBezTo>
                <a:cubicBezTo>
                  <a:pt x="257" y="0"/>
                  <a:pt x="352" y="3"/>
                  <a:pt x="352" y="3"/>
                </a:cubicBezTo>
                <a:close/>
                <a:moveTo>
                  <a:pt x="203" y="55"/>
                </a:moveTo>
                <a:cubicBezTo>
                  <a:pt x="301" y="146"/>
                  <a:pt x="301" y="146"/>
                  <a:pt x="301" y="146"/>
                </a:cubicBezTo>
                <a:moveTo>
                  <a:pt x="144" y="113"/>
                </a:moveTo>
                <a:cubicBezTo>
                  <a:pt x="0" y="113"/>
                  <a:pt x="0" y="113"/>
                  <a:pt x="0" y="113"/>
                </a:cubicBezTo>
                <a:cubicBezTo>
                  <a:pt x="0" y="197"/>
                  <a:pt x="0" y="197"/>
                  <a:pt x="0" y="197"/>
                </a:cubicBezTo>
                <a:cubicBezTo>
                  <a:pt x="30" y="227"/>
                  <a:pt x="30" y="227"/>
                  <a:pt x="30" y="227"/>
                </a:cubicBezTo>
                <a:moveTo>
                  <a:pt x="30" y="227"/>
                </a:moveTo>
                <a:cubicBezTo>
                  <a:pt x="120" y="324"/>
                  <a:pt x="120" y="324"/>
                  <a:pt x="120" y="324"/>
                </a:cubicBezTo>
                <a:cubicBezTo>
                  <a:pt x="141" y="346"/>
                  <a:pt x="141" y="346"/>
                  <a:pt x="141" y="346"/>
                </a:cubicBezTo>
                <a:cubicBezTo>
                  <a:pt x="232" y="346"/>
                  <a:pt x="232" y="346"/>
                  <a:pt x="232" y="346"/>
                </a:cubicBezTo>
                <a:cubicBezTo>
                  <a:pt x="232" y="214"/>
                  <a:pt x="232" y="214"/>
                  <a:pt x="232" y="214"/>
                </a:cubicBezTo>
                <a:moveTo>
                  <a:pt x="176" y="159"/>
                </a:moveTo>
                <a:cubicBezTo>
                  <a:pt x="176" y="169"/>
                  <a:pt x="184" y="177"/>
                  <a:pt x="194" y="177"/>
                </a:cubicBezTo>
                <a:cubicBezTo>
                  <a:pt x="203" y="177"/>
                  <a:pt x="211" y="169"/>
                  <a:pt x="211" y="159"/>
                </a:cubicBezTo>
                <a:cubicBezTo>
                  <a:pt x="211" y="149"/>
                  <a:pt x="203" y="141"/>
                  <a:pt x="194" y="141"/>
                </a:cubicBezTo>
                <a:cubicBezTo>
                  <a:pt x="184" y="141"/>
                  <a:pt x="176" y="149"/>
                  <a:pt x="176" y="159"/>
                </a:cubicBez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E2158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9" name="Intelligence" title="Icon of circles connected by crossing lines">
            <a:extLst>
              <a:ext uri="{FF2B5EF4-FFF2-40B4-BE49-F238E27FC236}">
                <a16:creationId xmlns:a16="http://schemas.microsoft.com/office/drawing/2014/main" id="{71E1AA68-F97F-4ED8-9336-CE7DE0AA3A2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039219" y="3652420"/>
            <a:ext cx="302348" cy="290530"/>
          </a:xfrm>
          <a:custGeom>
            <a:avLst/>
            <a:gdLst>
              <a:gd name="T0" fmla="*/ 90 w 347"/>
              <a:gd name="T1" fmla="*/ 24 h 333"/>
              <a:gd name="T2" fmla="*/ 114 w 347"/>
              <a:gd name="T3" fmla="*/ 0 h 333"/>
              <a:gd name="T4" fmla="*/ 138 w 347"/>
              <a:gd name="T5" fmla="*/ 24 h 333"/>
              <a:gd name="T6" fmla="*/ 114 w 347"/>
              <a:gd name="T7" fmla="*/ 49 h 333"/>
              <a:gd name="T8" fmla="*/ 90 w 347"/>
              <a:gd name="T9" fmla="*/ 24 h 333"/>
              <a:gd name="T10" fmla="*/ 0 w 347"/>
              <a:gd name="T11" fmla="*/ 146 h 333"/>
              <a:gd name="T12" fmla="*/ 37 w 347"/>
              <a:gd name="T13" fmla="*/ 183 h 333"/>
              <a:gd name="T14" fmla="*/ 75 w 347"/>
              <a:gd name="T15" fmla="*/ 146 h 333"/>
              <a:gd name="T16" fmla="*/ 37 w 347"/>
              <a:gd name="T17" fmla="*/ 108 h 333"/>
              <a:gd name="T18" fmla="*/ 0 w 347"/>
              <a:gd name="T19" fmla="*/ 146 h 333"/>
              <a:gd name="T20" fmla="*/ 60 w 347"/>
              <a:gd name="T21" fmla="*/ 273 h 333"/>
              <a:gd name="T22" fmla="*/ 119 w 347"/>
              <a:gd name="T23" fmla="*/ 333 h 333"/>
              <a:gd name="T24" fmla="*/ 179 w 347"/>
              <a:gd name="T25" fmla="*/ 273 h 333"/>
              <a:gd name="T26" fmla="*/ 119 w 347"/>
              <a:gd name="T27" fmla="*/ 213 h 333"/>
              <a:gd name="T28" fmla="*/ 60 w 347"/>
              <a:gd name="T29" fmla="*/ 273 h 333"/>
              <a:gd name="T30" fmla="*/ 134 w 347"/>
              <a:gd name="T31" fmla="*/ 110 h 333"/>
              <a:gd name="T32" fmla="*/ 174 w 347"/>
              <a:gd name="T33" fmla="*/ 149 h 333"/>
              <a:gd name="T34" fmla="*/ 213 w 347"/>
              <a:gd name="T35" fmla="*/ 110 h 333"/>
              <a:gd name="T36" fmla="*/ 174 w 347"/>
              <a:gd name="T37" fmla="*/ 71 h 333"/>
              <a:gd name="T38" fmla="*/ 134 w 347"/>
              <a:gd name="T39" fmla="*/ 110 h 333"/>
              <a:gd name="T40" fmla="*/ 228 w 347"/>
              <a:gd name="T41" fmla="*/ 241 h 333"/>
              <a:gd name="T42" fmla="*/ 287 w 347"/>
              <a:gd name="T43" fmla="*/ 303 h 333"/>
              <a:gd name="T44" fmla="*/ 347 w 347"/>
              <a:gd name="T45" fmla="*/ 241 h 333"/>
              <a:gd name="T46" fmla="*/ 287 w 347"/>
              <a:gd name="T47" fmla="*/ 179 h 333"/>
              <a:gd name="T48" fmla="*/ 228 w 347"/>
              <a:gd name="T49" fmla="*/ 241 h 333"/>
              <a:gd name="T50" fmla="*/ 228 w 347"/>
              <a:gd name="T51" fmla="*/ 250 h 333"/>
              <a:gd name="T52" fmla="*/ 178 w 347"/>
              <a:gd name="T53" fmla="*/ 262 h 333"/>
              <a:gd name="T54" fmla="*/ 74 w 347"/>
              <a:gd name="T55" fmla="*/ 139 h 333"/>
              <a:gd name="T56" fmla="*/ 136 w 347"/>
              <a:gd name="T57" fmla="*/ 120 h 333"/>
              <a:gd name="T58" fmla="*/ 137 w 347"/>
              <a:gd name="T59" fmla="*/ 216 h 333"/>
              <a:gd name="T60" fmla="*/ 162 w 347"/>
              <a:gd name="T61" fmla="*/ 148 h 333"/>
              <a:gd name="T62" fmla="*/ 86 w 347"/>
              <a:gd name="T63" fmla="*/ 223 h 333"/>
              <a:gd name="T64" fmla="*/ 57 w 347"/>
              <a:gd name="T65" fmla="*/ 177 h 333"/>
              <a:gd name="T66" fmla="*/ 232 w 347"/>
              <a:gd name="T67" fmla="*/ 217 h 333"/>
              <a:gd name="T68" fmla="*/ 71 w 347"/>
              <a:gd name="T69" fmla="*/ 161 h 333"/>
              <a:gd name="T70" fmla="*/ 102 w 347"/>
              <a:gd name="T71" fmla="*/ 46 h 333"/>
              <a:gd name="T72" fmla="*/ 58 w 347"/>
              <a:gd name="T73" fmla="*/ 115 h 333"/>
              <a:gd name="T74" fmla="*/ 249 w 347"/>
              <a:gd name="T75" fmla="*/ 194 h 333"/>
              <a:gd name="T76" fmla="*/ 200 w 347"/>
              <a:gd name="T77" fmla="*/ 139 h 333"/>
              <a:gd name="T78" fmla="*/ 112 w 347"/>
              <a:gd name="T79" fmla="*/ 213 h 333"/>
              <a:gd name="T80" fmla="*/ 114 w 347"/>
              <a:gd name="T81" fmla="*/ 49 h 333"/>
              <a:gd name="T82" fmla="*/ 126 w 347"/>
              <a:gd name="T83" fmla="*/ 45 h 333"/>
              <a:gd name="T84" fmla="*/ 151 w 347"/>
              <a:gd name="T85" fmla="*/ 78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47" h="333">
                <a:moveTo>
                  <a:pt x="90" y="24"/>
                </a:moveTo>
                <a:cubicBezTo>
                  <a:pt x="90" y="11"/>
                  <a:pt x="100" y="0"/>
                  <a:pt x="114" y="0"/>
                </a:cubicBezTo>
                <a:cubicBezTo>
                  <a:pt x="127" y="0"/>
                  <a:pt x="138" y="11"/>
                  <a:pt x="138" y="24"/>
                </a:cubicBezTo>
                <a:cubicBezTo>
                  <a:pt x="138" y="38"/>
                  <a:pt x="127" y="49"/>
                  <a:pt x="114" y="49"/>
                </a:cubicBezTo>
                <a:cubicBezTo>
                  <a:pt x="100" y="49"/>
                  <a:pt x="90" y="38"/>
                  <a:pt x="90" y="24"/>
                </a:cubicBezTo>
                <a:close/>
                <a:moveTo>
                  <a:pt x="0" y="146"/>
                </a:moveTo>
                <a:cubicBezTo>
                  <a:pt x="0" y="166"/>
                  <a:pt x="17" y="183"/>
                  <a:pt x="37" y="183"/>
                </a:cubicBezTo>
                <a:cubicBezTo>
                  <a:pt x="58" y="183"/>
                  <a:pt x="75" y="166"/>
                  <a:pt x="75" y="146"/>
                </a:cubicBezTo>
                <a:cubicBezTo>
                  <a:pt x="75" y="125"/>
                  <a:pt x="58" y="108"/>
                  <a:pt x="37" y="108"/>
                </a:cubicBezTo>
                <a:cubicBezTo>
                  <a:pt x="17" y="108"/>
                  <a:pt x="0" y="125"/>
                  <a:pt x="0" y="146"/>
                </a:cubicBezTo>
                <a:close/>
                <a:moveTo>
                  <a:pt x="60" y="273"/>
                </a:moveTo>
                <a:cubicBezTo>
                  <a:pt x="60" y="306"/>
                  <a:pt x="86" y="333"/>
                  <a:pt x="119" y="333"/>
                </a:cubicBezTo>
                <a:cubicBezTo>
                  <a:pt x="152" y="333"/>
                  <a:pt x="179" y="306"/>
                  <a:pt x="179" y="273"/>
                </a:cubicBezTo>
                <a:cubicBezTo>
                  <a:pt x="179" y="240"/>
                  <a:pt x="152" y="213"/>
                  <a:pt x="119" y="213"/>
                </a:cubicBezTo>
                <a:cubicBezTo>
                  <a:pt x="86" y="213"/>
                  <a:pt x="60" y="240"/>
                  <a:pt x="60" y="273"/>
                </a:cubicBezTo>
                <a:close/>
                <a:moveTo>
                  <a:pt x="134" y="110"/>
                </a:moveTo>
                <a:cubicBezTo>
                  <a:pt x="134" y="132"/>
                  <a:pt x="152" y="149"/>
                  <a:pt x="174" y="149"/>
                </a:cubicBezTo>
                <a:cubicBezTo>
                  <a:pt x="195" y="149"/>
                  <a:pt x="213" y="132"/>
                  <a:pt x="213" y="110"/>
                </a:cubicBezTo>
                <a:cubicBezTo>
                  <a:pt x="213" y="89"/>
                  <a:pt x="195" y="71"/>
                  <a:pt x="174" y="71"/>
                </a:cubicBezTo>
                <a:cubicBezTo>
                  <a:pt x="152" y="71"/>
                  <a:pt x="134" y="89"/>
                  <a:pt x="134" y="110"/>
                </a:cubicBezTo>
                <a:close/>
                <a:moveTo>
                  <a:pt x="228" y="241"/>
                </a:moveTo>
                <a:cubicBezTo>
                  <a:pt x="228" y="275"/>
                  <a:pt x="254" y="303"/>
                  <a:pt x="287" y="303"/>
                </a:cubicBezTo>
                <a:cubicBezTo>
                  <a:pt x="320" y="303"/>
                  <a:pt x="347" y="275"/>
                  <a:pt x="347" y="241"/>
                </a:cubicBezTo>
                <a:cubicBezTo>
                  <a:pt x="347" y="207"/>
                  <a:pt x="320" y="179"/>
                  <a:pt x="287" y="179"/>
                </a:cubicBezTo>
                <a:cubicBezTo>
                  <a:pt x="254" y="179"/>
                  <a:pt x="228" y="207"/>
                  <a:pt x="228" y="241"/>
                </a:cubicBezTo>
                <a:close/>
                <a:moveTo>
                  <a:pt x="228" y="250"/>
                </a:moveTo>
                <a:cubicBezTo>
                  <a:pt x="178" y="262"/>
                  <a:pt x="178" y="262"/>
                  <a:pt x="178" y="262"/>
                </a:cubicBezTo>
                <a:moveTo>
                  <a:pt x="74" y="139"/>
                </a:moveTo>
                <a:cubicBezTo>
                  <a:pt x="136" y="120"/>
                  <a:pt x="136" y="120"/>
                  <a:pt x="136" y="120"/>
                </a:cubicBezTo>
                <a:moveTo>
                  <a:pt x="137" y="216"/>
                </a:moveTo>
                <a:cubicBezTo>
                  <a:pt x="162" y="148"/>
                  <a:pt x="162" y="148"/>
                  <a:pt x="162" y="148"/>
                </a:cubicBezTo>
                <a:moveTo>
                  <a:pt x="86" y="223"/>
                </a:moveTo>
                <a:cubicBezTo>
                  <a:pt x="57" y="177"/>
                  <a:pt x="57" y="177"/>
                  <a:pt x="57" y="177"/>
                </a:cubicBezTo>
                <a:moveTo>
                  <a:pt x="232" y="217"/>
                </a:moveTo>
                <a:cubicBezTo>
                  <a:pt x="71" y="161"/>
                  <a:pt x="71" y="161"/>
                  <a:pt x="71" y="161"/>
                </a:cubicBezTo>
                <a:moveTo>
                  <a:pt x="102" y="46"/>
                </a:moveTo>
                <a:cubicBezTo>
                  <a:pt x="58" y="115"/>
                  <a:pt x="58" y="115"/>
                  <a:pt x="58" y="115"/>
                </a:cubicBezTo>
                <a:moveTo>
                  <a:pt x="249" y="194"/>
                </a:moveTo>
                <a:cubicBezTo>
                  <a:pt x="200" y="139"/>
                  <a:pt x="200" y="139"/>
                  <a:pt x="200" y="139"/>
                </a:cubicBezTo>
                <a:moveTo>
                  <a:pt x="112" y="213"/>
                </a:moveTo>
                <a:cubicBezTo>
                  <a:pt x="114" y="49"/>
                  <a:pt x="114" y="49"/>
                  <a:pt x="114" y="49"/>
                </a:cubicBezTo>
                <a:moveTo>
                  <a:pt x="126" y="45"/>
                </a:moveTo>
                <a:cubicBezTo>
                  <a:pt x="151" y="78"/>
                  <a:pt x="151" y="78"/>
                  <a:pt x="151" y="78"/>
                </a:cubicBezTo>
              </a:path>
            </a:pathLst>
          </a:custGeom>
          <a:noFill/>
          <a:ln w="12700" cap="sq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IoT" title="Icon of five circles that all connect to a center circle">
            <a:extLst>
              <a:ext uri="{FF2B5EF4-FFF2-40B4-BE49-F238E27FC236}">
                <a16:creationId xmlns:a16="http://schemas.microsoft.com/office/drawing/2014/main" id="{BCCCCDE4-7183-4C15-89E0-1C40BD715B0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760846" y="4600687"/>
            <a:ext cx="290064" cy="290530"/>
          </a:xfrm>
          <a:custGeom>
            <a:avLst/>
            <a:gdLst>
              <a:gd name="T0" fmla="*/ 235 w 352"/>
              <a:gd name="T1" fmla="*/ 176 h 352"/>
              <a:gd name="T2" fmla="*/ 176 w 352"/>
              <a:gd name="T3" fmla="*/ 235 h 352"/>
              <a:gd name="T4" fmla="*/ 117 w 352"/>
              <a:gd name="T5" fmla="*/ 176 h 352"/>
              <a:gd name="T6" fmla="*/ 176 w 352"/>
              <a:gd name="T7" fmla="*/ 117 h 352"/>
              <a:gd name="T8" fmla="*/ 235 w 352"/>
              <a:gd name="T9" fmla="*/ 176 h 352"/>
              <a:gd name="T10" fmla="*/ 270 w 352"/>
              <a:gd name="T11" fmla="*/ 0 h 352"/>
              <a:gd name="T12" fmla="*/ 235 w 352"/>
              <a:gd name="T13" fmla="*/ 35 h 352"/>
              <a:gd name="T14" fmla="*/ 270 w 352"/>
              <a:gd name="T15" fmla="*/ 70 h 352"/>
              <a:gd name="T16" fmla="*/ 305 w 352"/>
              <a:gd name="T17" fmla="*/ 35 h 352"/>
              <a:gd name="T18" fmla="*/ 270 w 352"/>
              <a:gd name="T19" fmla="*/ 0 h 352"/>
              <a:gd name="T20" fmla="*/ 82 w 352"/>
              <a:gd name="T21" fmla="*/ 23 h 352"/>
              <a:gd name="T22" fmla="*/ 47 w 352"/>
              <a:gd name="T23" fmla="*/ 59 h 352"/>
              <a:gd name="T24" fmla="*/ 82 w 352"/>
              <a:gd name="T25" fmla="*/ 94 h 352"/>
              <a:gd name="T26" fmla="*/ 117 w 352"/>
              <a:gd name="T27" fmla="*/ 59 h 352"/>
              <a:gd name="T28" fmla="*/ 82 w 352"/>
              <a:gd name="T29" fmla="*/ 23 h 352"/>
              <a:gd name="T30" fmla="*/ 35 w 352"/>
              <a:gd name="T31" fmla="*/ 211 h 352"/>
              <a:gd name="T32" fmla="*/ 0 w 352"/>
              <a:gd name="T33" fmla="*/ 246 h 352"/>
              <a:gd name="T34" fmla="*/ 35 w 352"/>
              <a:gd name="T35" fmla="*/ 282 h 352"/>
              <a:gd name="T36" fmla="*/ 70 w 352"/>
              <a:gd name="T37" fmla="*/ 246 h 352"/>
              <a:gd name="T38" fmla="*/ 35 w 352"/>
              <a:gd name="T39" fmla="*/ 211 h 352"/>
              <a:gd name="T40" fmla="*/ 223 w 352"/>
              <a:gd name="T41" fmla="*/ 282 h 352"/>
              <a:gd name="T42" fmla="*/ 188 w 352"/>
              <a:gd name="T43" fmla="*/ 317 h 352"/>
              <a:gd name="T44" fmla="*/ 223 w 352"/>
              <a:gd name="T45" fmla="*/ 352 h 352"/>
              <a:gd name="T46" fmla="*/ 258 w 352"/>
              <a:gd name="T47" fmla="*/ 317 h 352"/>
              <a:gd name="T48" fmla="*/ 223 w 352"/>
              <a:gd name="T49" fmla="*/ 282 h 352"/>
              <a:gd name="T50" fmla="*/ 317 w 352"/>
              <a:gd name="T51" fmla="*/ 164 h 352"/>
              <a:gd name="T52" fmla="*/ 282 w 352"/>
              <a:gd name="T53" fmla="*/ 199 h 352"/>
              <a:gd name="T54" fmla="*/ 317 w 352"/>
              <a:gd name="T55" fmla="*/ 235 h 352"/>
              <a:gd name="T56" fmla="*/ 352 w 352"/>
              <a:gd name="T57" fmla="*/ 199 h 352"/>
              <a:gd name="T58" fmla="*/ 317 w 352"/>
              <a:gd name="T59" fmla="*/ 164 h 352"/>
              <a:gd name="T60" fmla="*/ 250 w 352"/>
              <a:gd name="T61" fmla="*/ 64 h 352"/>
              <a:gd name="T62" fmla="*/ 209 w 352"/>
              <a:gd name="T63" fmla="*/ 127 h 352"/>
              <a:gd name="T64" fmla="*/ 139 w 352"/>
              <a:gd name="T65" fmla="*/ 130 h 352"/>
              <a:gd name="T66" fmla="*/ 104 w 352"/>
              <a:gd name="T67" fmla="*/ 86 h 352"/>
              <a:gd name="T68" fmla="*/ 67 w 352"/>
              <a:gd name="T69" fmla="*/ 231 h 352"/>
              <a:gd name="T70" fmla="*/ 124 w 352"/>
              <a:gd name="T71" fmla="*/ 202 h 352"/>
              <a:gd name="T72" fmla="*/ 212 w 352"/>
              <a:gd name="T73" fmla="*/ 283 h 352"/>
              <a:gd name="T74" fmla="*/ 195 w 352"/>
              <a:gd name="T75" fmla="*/ 232 h 352"/>
              <a:gd name="T76" fmla="*/ 234 w 352"/>
              <a:gd name="T77" fmla="*/ 186 h 352"/>
              <a:gd name="T78" fmla="*/ 282 w 352"/>
              <a:gd name="T79" fmla="*/ 194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52" h="352">
                <a:moveTo>
                  <a:pt x="235" y="176"/>
                </a:moveTo>
                <a:cubicBezTo>
                  <a:pt x="235" y="208"/>
                  <a:pt x="208" y="235"/>
                  <a:pt x="176" y="235"/>
                </a:cubicBezTo>
                <a:cubicBezTo>
                  <a:pt x="144" y="235"/>
                  <a:pt x="117" y="208"/>
                  <a:pt x="117" y="176"/>
                </a:cubicBezTo>
                <a:cubicBezTo>
                  <a:pt x="117" y="144"/>
                  <a:pt x="144" y="117"/>
                  <a:pt x="176" y="117"/>
                </a:cubicBezTo>
                <a:cubicBezTo>
                  <a:pt x="208" y="117"/>
                  <a:pt x="235" y="144"/>
                  <a:pt x="235" y="176"/>
                </a:cubicBezTo>
                <a:close/>
                <a:moveTo>
                  <a:pt x="270" y="0"/>
                </a:moveTo>
                <a:cubicBezTo>
                  <a:pt x="250" y="0"/>
                  <a:pt x="235" y="16"/>
                  <a:pt x="235" y="35"/>
                </a:cubicBezTo>
                <a:cubicBezTo>
                  <a:pt x="235" y="55"/>
                  <a:pt x="250" y="70"/>
                  <a:pt x="270" y="70"/>
                </a:cubicBezTo>
                <a:cubicBezTo>
                  <a:pt x="289" y="70"/>
                  <a:pt x="305" y="55"/>
                  <a:pt x="305" y="35"/>
                </a:cubicBezTo>
                <a:cubicBezTo>
                  <a:pt x="305" y="16"/>
                  <a:pt x="289" y="0"/>
                  <a:pt x="270" y="0"/>
                </a:cubicBezTo>
                <a:close/>
                <a:moveTo>
                  <a:pt x="82" y="23"/>
                </a:moveTo>
                <a:cubicBezTo>
                  <a:pt x="63" y="23"/>
                  <a:pt x="47" y="39"/>
                  <a:pt x="47" y="59"/>
                </a:cubicBezTo>
                <a:cubicBezTo>
                  <a:pt x="47" y="78"/>
                  <a:pt x="63" y="94"/>
                  <a:pt x="82" y="94"/>
                </a:cubicBezTo>
                <a:cubicBezTo>
                  <a:pt x="102" y="94"/>
                  <a:pt x="117" y="78"/>
                  <a:pt x="117" y="59"/>
                </a:cubicBezTo>
                <a:cubicBezTo>
                  <a:pt x="117" y="39"/>
                  <a:pt x="102" y="23"/>
                  <a:pt x="82" y="23"/>
                </a:cubicBezTo>
                <a:close/>
                <a:moveTo>
                  <a:pt x="35" y="211"/>
                </a:moveTo>
                <a:cubicBezTo>
                  <a:pt x="16" y="211"/>
                  <a:pt x="0" y="227"/>
                  <a:pt x="0" y="246"/>
                </a:cubicBezTo>
                <a:cubicBezTo>
                  <a:pt x="0" y="266"/>
                  <a:pt x="16" y="282"/>
                  <a:pt x="35" y="282"/>
                </a:cubicBezTo>
                <a:cubicBezTo>
                  <a:pt x="55" y="282"/>
                  <a:pt x="70" y="266"/>
                  <a:pt x="70" y="246"/>
                </a:cubicBezTo>
                <a:cubicBezTo>
                  <a:pt x="70" y="227"/>
                  <a:pt x="55" y="211"/>
                  <a:pt x="35" y="211"/>
                </a:cubicBezTo>
                <a:close/>
                <a:moveTo>
                  <a:pt x="223" y="282"/>
                </a:moveTo>
                <a:cubicBezTo>
                  <a:pt x="203" y="282"/>
                  <a:pt x="188" y="297"/>
                  <a:pt x="188" y="317"/>
                </a:cubicBezTo>
                <a:cubicBezTo>
                  <a:pt x="188" y="336"/>
                  <a:pt x="203" y="352"/>
                  <a:pt x="223" y="352"/>
                </a:cubicBezTo>
                <a:cubicBezTo>
                  <a:pt x="242" y="352"/>
                  <a:pt x="258" y="336"/>
                  <a:pt x="258" y="317"/>
                </a:cubicBezTo>
                <a:cubicBezTo>
                  <a:pt x="258" y="297"/>
                  <a:pt x="242" y="282"/>
                  <a:pt x="223" y="282"/>
                </a:cubicBezTo>
                <a:close/>
                <a:moveTo>
                  <a:pt x="317" y="164"/>
                </a:moveTo>
                <a:cubicBezTo>
                  <a:pt x="297" y="164"/>
                  <a:pt x="282" y="180"/>
                  <a:pt x="282" y="199"/>
                </a:cubicBezTo>
                <a:cubicBezTo>
                  <a:pt x="282" y="219"/>
                  <a:pt x="297" y="235"/>
                  <a:pt x="317" y="235"/>
                </a:cubicBezTo>
                <a:cubicBezTo>
                  <a:pt x="336" y="235"/>
                  <a:pt x="352" y="219"/>
                  <a:pt x="352" y="199"/>
                </a:cubicBezTo>
                <a:cubicBezTo>
                  <a:pt x="352" y="180"/>
                  <a:pt x="336" y="164"/>
                  <a:pt x="317" y="164"/>
                </a:cubicBezTo>
                <a:close/>
                <a:moveTo>
                  <a:pt x="250" y="64"/>
                </a:moveTo>
                <a:cubicBezTo>
                  <a:pt x="209" y="127"/>
                  <a:pt x="209" y="127"/>
                  <a:pt x="209" y="127"/>
                </a:cubicBezTo>
                <a:moveTo>
                  <a:pt x="139" y="130"/>
                </a:moveTo>
                <a:cubicBezTo>
                  <a:pt x="104" y="86"/>
                  <a:pt x="104" y="86"/>
                  <a:pt x="104" y="86"/>
                </a:cubicBezTo>
                <a:moveTo>
                  <a:pt x="67" y="231"/>
                </a:moveTo>
                <a:cubicBezTo>
                  <a:pt x="124" y="202"/>
                  <a:pt x="124" y="202"/>
                  <a:pt x="124" y="202"/>
                </a:cubicBezTo>
                <a:moveTo>
                  <a:pt x="212" y="283"/>
                </a:moveTo>
                <a:cubicBezTo>
                  <a:pt x="195" y="232"/>
                  <a:pt x="195" y="232"/>
                  <a:pt x="195" y="232"/>
                </a:cubicBezTo>
                <a:moveTo>
                  <a:pt x="234" y="186"/>
                </a:moveTo>
                <a:cubicBezTo>
                  <a:pt x="282" y="194"/>
                  <a:pt x="282" y="194"/>
                  <a:pt x="282" y="194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E2158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7840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0C5DE13-2A18-4B8F-A094-A58436E8C9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新年计划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728583D-9A50-4CF9-9AE5-F9DBA54C584D}"/>
              </a:ext>
            </a:extLst>
          </p:cNvPr>
          <p:cNvSpPr/>
          <p:nvPr/>
        </p:nvSpPr>
        <p:spPr>
          <a:xfrm>
            <a:off x="5822950" y="1936751"/>
            <a:ext cx="2057400" cy="20574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32AB161-4457-4ED3-A139-3AC3526BD29E}"/>
              </a:ext>
            </a:extLst>
          </p:cNvPr>
          <p:cNvSpPr/>
          <p:nvPr/>
        </p:nvSpPr>
        <p:spPr>
          <a:xfrm>
            <a:off x="4311650" y="1936751"/>
            <a:ext cx="2057400" cy="20574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0B4C97A-D788-49FB-A4D6-463C21C79930}"/>
              </a:ext>
            </a:extLst>
          </p:cNvPr>
          <p:cNvSpPr/>
          <p:nvPr/>
        </p:nvSpPr>
        <p:spPr>
          <a:xfrm rot="10800000">
            <a:off x="4311650" y="3346450"/>
            <a:ext cx="2057400" cy="20574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C7F2BCB-9DE7-45DF-8213-431673ECB946}"/>
              </a:ext>
            </a:extLst>
          </p:cNvPr>
          <p:cNvSpPr/>
          <p:nvPr/>
        </p:nvSpPr>
        <p:spPr>
          <a:xfrm rot="10800000">
            <a:off x="5822950" y="3346450"/>
            <a:ext cx="2057400" cy="20574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54000" sx="102000" sy="102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4" name="图形 13" descr="Internet">
            <a:extLst>
              <a:ext uri="{FF2B5EF4-FFF2-40B4-BE49-F238E27FC236}">
                <a16:creationId xmlns:a16="http://schemas.microsoft.com/office/drawing/2014/main" id="{2A7D4969-4CA4-47FE-9DB2-0AB295779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3147" y="2529094"/>
            <a:ext cx="718000" cy="717996"/>
          </a:xfrm>
          <a:prstGeom prst="rect">
            <a:avLst/>
          </a:prstGeom>
        </p:spPr>
      </p:pic>
      <p:pic>
        <p:nvPicPr>
          <p:cNvPr id="17" name="图形 16" descr="处理器">
            <a:extLst>
              <a:ext uri="{FF2B5EF4-FFF2-40B4-BE49-F238E27FC236}">
                <a16:creationId xmlns:a16="http://schemas.microsoft.com/office/drawing/2014/main" id="{AE618D36-9EAA-449A-A31D-3678FBEC3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6777" y="4152513"/>
            <a:ext cx="667046" cy="66704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A724646-2B49-4B42-821B-A57B7AEF2641}"/>
              </a:ext>
            </a:extLst>
          </p:cNvPr>
          <p:cNvSpPr txBox="1"/>
          <p:nvPr/>
        </p:nvSpPr>
        <p:spPr>
          <a:xfrm>
            <a:off x="4909393" y="2286163"/>
            <a:ext cx="57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5400" b="1" i="1" dirty="0">
                <a:solidFill>
                  <a:srgbClr val="44546A"/>
                </a:solidFill>
                <a:latin typeface="等线" panose="020F0502020204030204"/>
                <a:ea typeface="等线" panose="02010600030101010101" pitchFamily="2" charset="-122"/>
              </a:rPr>
              <a:t>N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DA6FDCE-65BB-4FE5-9003-5146D3C1C7D1}"/>
              </a:ext>
            </a:extLst>
          </p:cNvPr>
          <p:cNvSpPr txBox="1"/>
          <p:nvPr/>
        </p:nvSpPr>
        <p:spPr>
          <a:xfrm>
            <a:off x="6713228" y="2300489"/>
            <a:ext cx="57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i="1" dirty="0">
                <a:solidFill>
                  <a:srgbClr val="44546A"/>
                </a:solidFill>
                <a:latin typeface="等线" panose="020F0502020204030204"/>
                <a:ea typeface="等线" panose="02010600030101010101" pitchFamily="2" charset="-122"/>
              </a:rPr>
              <a:t>E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1C894D7-6EB2-4F9A-B3C0-779E7161C164}"/>
              </a:ext>
            </a:extLst>
          </p:cNvPr>
          <p:cNvSpPr txBox="1"/>
          <p:nvPr/>
        </p:nvSpPr>
        <p:spPr>
          <a:xfrm>
            <a:off x="6519386" y="3966323"/>
            <a:ext cx="57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i="1">
                <a:solidFill>
                  <a:srgbClr val="44546A"/>
                </a:solidFill>
                <a:latin typeface="等线" panose="020F0502020204030204"/>
                <a:ea typeface="等线" panose="02010600030101010101" pitchFamily="2" charset="-122"/>
              </a:rPr>
              <a:t>T</a:t>
            </a:r>
            <a:endParaRPr lang="zh-CN" altLang="en-US" sz="5400" b="1" i="1">
              <a:solidFill>
                <a:srgbClr val="44546A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93D4A1D-C243-4CD7-9160-DC3E6F9D9BF3}"/>
              </a:ext>
            </a:extLst>
          </p:cNvPr>
          <p:cNvSpPr txBox="1"/>
          <p:nvPr/>
        </p:nvSpPr>
        <p:spPr>
          <a:xfrm>
            <a:off x="4909393" y="3918793"/>
            <a:ext cx="57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i="1" dirty="0">
                <a:solidFill>
                  <a:srgbClr val="44546A"/>
                </a:solidFill>
                <a:latin typeface="等线" panose="020F0502020204030204"/>
                <a:ea typeface="等线" panose="02010600030101010101" pitchFamily="2" charset="-122"/>
              </a:rPr>
              <a:t>X</a:t>
            </a:r>
            <a:endParaRPr lang="zh-CN" altLang="en-US" sz="5400" b="1" i="1" dirty="0">
              <a:solidFill>
                <a:srgbClr val="44546A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857DBAB-B743-4D39-B343-40423D45E27B}"/>
              </a:ext>
            </a:extLst>
          </p:cNvPr>
          <p:cNvGrpSpPr/>
          <p:nvPr/>
        </p:nvGrpSpPr>
        <p:grpSpPr>
          <a:xfrm>
            <a:off x="7707150" y="2357842"/>
            <a:ext cx="3048921" cy="608568"/>
            <a:chOff x="782710" y="4175277"/>
            <a:chExt cx="3048921" cy="608568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11F2565-D9BF-4920-A2ED-7665B07E18C8}"/>
                </a:ext>
              </a:extLst>
            </p:cNvPr>
            <p:cNvSpPr txBox="1"/>
            <p:nvPr/>
          </p:nvSpPr>
          <p:spPr>
            <a:xfrm>
              <a:off x="782710" y="4175277"/>
              <a:ext cx="21068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完成毕业论文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6402612-BD82-45D3-BBEA-51A7CE720C90}"/>
                </a:ext>
              </a:extLst>
            </p:cNvPr>
            <p:cNvSpPr txBox="1"/>
            <p:nvPr/>
          </p:nvSpPr>
          <p:spPr>
            <a:xfrm>
              <a:off x="1116855" y="4510950"/>
              <a:ext cx="2714776" cy="272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0E84F846-CF2A-4EBA-A862-D6DD49BB55D7}"/>
              </a:ext>
            </a:extLst>
          </p:cNvPr>
          <p:cNvGrpSpPr/>
          <p:nvPr/>
        </p:nvGrpSpPr>
        <p:grpSpPr>
          <a:xfrm>
            <a:off x="1444764" y="4118679"/>
            <a:ext cx="2714776" cy="1015663"/>
            <a:chOff x="1296729" y="5049691"/>
            <a:chExt cx="2714776" cy="1015663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52DE3FD-C1FB-4686-84D1-9645350BF894}"/>
                </a:ext>
              </a:extLst>
            </p:cNvPr>
            <p:cNvSpPr txBox="1"/>
            <p:nvPr/>
          </p:nvSpPr>
          <p:spPr>
            <a:xfrm>
              <a:off x="1873477" y="5049691"/>
              <a:ext cx="21068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拓展自己的知识，找到自己感兴趣的方向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5FA858CD-97AE-4BD5-8D97-4DF0B6CF41BB}"/>
                </a:ext>
              </a:extLst>
            </p:cNvPr>
            <p:cNvSpPr txBox="1"/>
            <p:nvPr/>
          </p:nvSpPr>
          <p:spPr>
            <a:xfrm>
              <a:off x="1296729" y="5385364"/>
              <a:ext cx="2714776" cy="272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BB8F5FE-0B1C-402E-BE5E-D5CFEA62EDAA}"/>
              </a:ext>
            </a:extLst>
          </p:cNvPr>
          <p:cNvGrpSpPr/>
          <p:nvPr/>
        </p:nvGrpSpPr>
        <p:grpSpPr>
          <a:xfrm>
            <a:off x="7874503" y="4150497"/>
            <a:ext cx="2881568" cy="707886"/>
            <a:chOff x="950063" y="4310895"/>
            <a:chExt cx="2881568" cy="707886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94C57DC3-5CE3-4EB8-A61B-6545D43F1FA8}"/>
                </a:ext>
              </a:extLst>
            </p:cNvPr>
            <p:cNvSpPr txBox="1"/>
            <p:nvPr/>
          </p:nvSpPr>
          <p:spPr>
            <a:xfrm>
              <a:off x="950063" y="4310895"/>
              <a:ext cx="21068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适应研究生的学习生活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61AADB1-35FE-4A1A-861D-2BBCC0B34532}"/>
                </a:ext>
              </a:extLst>
            </p:cNvPr>
            <p:cNvSpPr txBox="1"/>
            <p:nvPr/>
          </p:nvSpPr>
          <p:spPr>
            <a:xfrm>
              <a:off x="1116855" y="4510950"/>
              <a:ext cx="2714776" cy="272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3A7155D-96F7-4E1A-AD3C-DF1666252496}"/>
              </a:ext>
            </a:extLst>
          </p:cNvPr>
          <p:cNvGrpSpPr/>
          <p:nvPr/>
        </p:nvGrpSpPr>
        <p:grpSpPr>
          <a:xfrm>
            <a:off x="1435929" y="2415196"/>
            <a:ext cx="2714776" cy="707886"/>
            <a:chOff x="1296729" y="5049691"/>
            <a:chExt cx="2714776" cy="707886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8311E26-89E4-4C04-B4C5-40C5B8EA2DAC}"/>
                </a:ext>
              </a:extLst>
            </p:cNvPr>
            <p:cNvSpPr txBox="1"/>
            <p:nvPr/>
          </p:nvSpPr>
          <p:spPr>
            <a:xfrm>
              <a:off x="1599065" y="5049691"/>
              <a:ext cx="238122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希望能深度参与到研究性项目当中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D5DE2A5-AD29-4800-9096-CF91DDDB06FE}"/>
                </a:ext>
              </a:extLst>
            </p:cNvPr>
            <p:cNvSpPr txBox="1"/>
            <p:nvPr/>
          </p:nvSpPr>
          <p:spPr>
            <a:xfrm>
              <a:off x="1296729" y="5385364"/>
              <a:ext cx="2714776" cy="2728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894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FBB60931-AD37-4C88-9C89-1020E89D45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98063" y="4272430"/>
            <a:ext cx="2795873" cy="369332"/>
          </a:xfrm>
        </p:spPr>
        <p:txBody>
          <a:bodyPr/>
          <a:lstStyle/>
          <a:p>
            <a:pPr lvl="0"/>
            <a:r>
              <a:rPr lang="zh-CN" altLang="en-US" dirty="0"/>
              <a:t>汇报人：谢烁圻</a:t>
            </a:r>
            <a:endParaRPr lang="af-ZA" altLang="zh-CN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ABE51A1E-2C2D-4F15-800B-C75BA44055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48125" y="2642319"/>
            <a:ext cx="4095750" cy="1421928"/>
          </a:xfrm>
        </p:spPr>
        <p:txBody>
          <a:bodyPr/>
          <a:lstStyle/>
          <a:p>
            <a:pPr lvl="0"/>
            <a:r>
              <a:rPr lang="zh-CN" altLang="en-US" dirty="0"/>
              <a:t>谢谢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FAF7656A-6DA7-43AE-AB65-E064BC0BBF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7428" y="1107067"/>
            <a:ext cx="4655257" cy="954107"/>
          </a:xfrm>
        </p:spPr>
        <p:txBody>
          <a:bodyPr/>
          <a:lstStyle/>
          <a:p>
            <a:r>
              <a:rPr lang="zh-CN" altLang="en-US" dirty="0"/>
              <a:t>感谢老师和师兄师姐的照顾，希望新年能同各位一同努力</a:t>
            </a:r>
            <a:endParaRPr lang="af-ZA" altLang="zh-CN" dirty="0"/>
          </a:p>
        </p:txBody>
      </p:sp>
    </p:spTree>
    <p:extLst>
      <p:ext uri="{BB962C8B-B14F-4D97-AF65-F5344CB8AC3E}">
        <p14:creationId xmlns:p14="http://schemas.microsoft.com/office/powerpoint/2010/main" val="420850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195</Words>
  <Application>Microsoft Office PowerPoint</Application>
  <PresentationFormat>宽屏</PresentationFormat>
  <Paragraphs>43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 xui</dc:creator>
  <cp:lastModifiedBy>xi xui</cp:lastModifiedBy>
  <cp:revision>4</cp:revision>
  <dcterms:created xsi:type="dcterms:W3CDTF">2020-01-14T09:04:24Z</dcterms:created>
  <dcterms:modified xsi:type="dcterms:W3CDTF">2020-01-14T09:14:08Z</dcterms:modified>
</cp:coreProperties>
</file>

<file path=docProps/thumbnail.jpeg>
</file>